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49" r:id="rId2"/>
  </p:sldMasterIdLst>
  <p:notesMasterIdLst>
    <p:notesMasterId r:id="rId33"/>
  </p:notesMasterIdLst>
  <p:handoutMasterIdLst>
    <p:handoutMasterId r:id="rId34"/>
  </p:handoutMasterIdLst>
  <p:sldIdLst>
    <p:sldId id="330" r:id="rId3"/>
    <p:sldId id="290" r:id="rId4"/>
    <p:sldId id="360" r:id="rId5"/>
    <p:sldId id="259" r:id="rId6"/>
    <p:sldId id="332" r:id="rId7"/>
    <p:sldId id="333" r:id="rId8"/>
    <p:sldId id="334" r:id="rId9"/>
    <p:sldId id="335" r:id="rId10"/>
    <p:sldId id="336" r:id="rId11"/>
    <p:sldId id="337" r:id="rId12"/>
    <p:sldId id="338" r:id="rId13"/>
    <p:sldId id="339" r:id="rId14"/>
    <p:sldId id="340" r:id="rId15"/>
    <p:sldId id="356" r:id="rId16"/>
    <p:sldId id="341" r:id="rId17"/>
    <p:sldId id="342" r:id="rId18"/>
    <p:sldId id="343" r:id="rId19"/>
    <p:sldId id="344" r:id="rId20"/>
    <p:sldId id="345" r:id="rId21"/>
    <p:sldId id="348" r:id="rId22"/>
    <p:sldId id="349" r:id="rId23"/>
    <p:sldId id="350" r:id="rId24"/>
    <p:sldId id="347" r:id="rId25"/>
    <p:sldId id="346" r:id="rId26"/>
    <p:sldId id="351" r:id="rId27"/>
    <p:sldId id="352" r:id="rId28"/>
    <p:sldId id="353" r:id="rId29"/>
    <p:sldId id="354" r:id="rId30"/>
    <p:sldId id="355" r:id="rId31"/>
    <p:sldId id="289" r:id="rId32"/>
  </p:sldIdLst>
  <p:sldSz cx="9144000" cy="6858000" type="screen4x3"/>
  <p:notesSz cx="6858000" cy="9296400"/>
  <p:defaultTextStyle>
    <a:defPPr>
      <a:defRPr lang="ko-KR"/>
    </a:defPPr>
    <a:lvl1pPr algn="l" rtl="0" fontAlgn="base" latinLnBrk="1">
      <a:spcBef>
        <a:spcPct val="0"/>
      </a:spcBef>
      <a:spcAft>
        <a:spcPct val="0"/>
      </a:spcAft>
      <a:defRPr kumimoji="1" sz="1600" kern="1200">
        <a:solidFill>
          <a:srgbClr val="000000"/>
        </a:solidFill>
        <a:latin typeface="Arial Black" pitchFamily="34" charset="0"/>
        <a:ea typeface="Gulim" pitchFamily="34" charset="-127"/>
        <a:cs typeface="+mn-cs"/>
      </a:defRPr>
    </a:lvl1pPr>
    <a:lvl2pPr marL="457200" algn="l" rtl="0" fontAlgn="base" latinLnBrk="1">
      <a:spcBef>
        <a:spcPct val="0"/>
      </a:spcBef>
      <a:spcAft>
        <a:spcPct val="0"/>
      </a:spcAft>
      <a:defRPr kumimoji="1" sz="1600" kern="1200">
        <a:solidFill>
          <a:srgbClr val="000000"/>
        </a:solidFill>
        <a:latin typeface="Arial Black" pitchFamily="34" charset="0"/>
        <a:ea typeface="Gulim" pitchFamily="34" charset="-127"/>
        <a:cs typeface="+mn-cs"/>
      </a:defRPr>
    </a:lvl2pPr>
    <a:lvl3pPr marL="914400" algn="l" rtl="0" fontAlgn="base" latinLnBrk="1">
      <a:spcBef>
        <a:spcPct val="0"/>
      </a:spcBef>
      <a:spcAft>
        <a:spcPct val="0"/>
      </a:spcAft>
      <a:defRPr kumimoji="1" sz="1600" kern="1200">
        <a:solidFill>
          <a:srgbClr val="000000"/>
        </a:solidFill>
        <a:latin typeface="Arial Black" pitchFamily="34" charset="0"/>
        <a:ea typeface="Gulim" pitchFamily="34" charset="-127"/>
        <a:cs typeface="+mn-cs"/>
      </a:defRPr>
    </a:lvl3pPr>
    <a:lvl4pPr marL="1371600" algn="l" rtl="0" fontAlgn="base" latinLnBrk="1">
      <a:spcBef>
        <a:spcPct val="0"/>
      </a:spcBef>
      <a:spcAft>
        <a:spcPct val="0"/>
      </a:spcAft>
      <a:defRPr kumimoji="1" sz="1600" kern="1200">
        <a:solidFill>
          <a:srgbClr val="000000"/>
        </a:solidFill>
        <a:latin typeface="Arial Black" pitchFamily="34" charset="0"/>
        <a:ea typeface="Gulim" pitchFamily="34" charset="-127"/>
        <a:cs typeface="+mn-cs"/>
      </a:defRPr>
    </a:lvl4pPr>
    <a:lvl5pPr marL="1828800" algn="l" rtl="0" fontAlgn="base" latinLnBrk="1">
      <a:spcBef>
        <a:spcPct val="0"/>
      </a:spcBef>
      <a:spcAft>
        <a:spcPct val="0"/>
      </a:spcAft>
      <a:defRPr kumimoji="1" sz="1600" kern="1200">
        <a:solidFill>
          <a:srgbClr val="000000"/>
        </a:solidFill>
        <a:latin typeface="Arial Black" pitchFamily="34" charset="0"/>
        <a:ea typeface="Gulim" pitchFamily="34" charset="-127"/>
        <a:cs typeface="+mn-cs"/>
      </a:defRPr>
    </a:lvl5pPr>
    <a:lvl6pPr marL="2286000" algn="l" defTabSz="914400" rtl="0" eaLnBrk="1" latinLnBrk="0" hangingPunct="1">
      <a:defRPr kumimoji="1" sz="1600" kern="1200">
        <a:solidFill>
          <a:srgbClr val="000000"/>
        </a:solidFill>
        <a:latin typeface="Arial Black" pitchFamily="34" charset="0"/>
        <a:ea typeface="Gulim" pitchFamily="34" charset="-127"/>
        <a:cs typeface="+mn-cs"/>
      </a:defRPr>
    </a:lvl6pPr>
    <a:lvl7pPr marL="2743200" algn="l" defTabSz="914400" rtl="0" eaLnBrk="1" latinLnBrk="0" hangingPunct="1">
      <a:defRPr kumimoji="1" sz="1600" kern="1200">
        <a:solidFill>
          <a:srgbClr val="000000"/>
        </a:solidFill>
        <a:latin typeface="Arial Black" pitchFamily="34" charset="0"/>
        <a:ea typeface="Gulim" pitchFamily="34" charset="-127"/>
        <a:cs typeface="+mn-cs"/>
      </a:defRPr>
    </a:lvl7pPr>
    <a:lvl8pPr marL="3200400" algn="l" defTabSz="914400" rtl="0" eaLnBrk="1" latinLnBrk="0" hangingPunct="1">
      <a:defRPr kumimoji="1" sz="1600" kern="1200">
        <a:solidFill>
          <a:srgbClr val="000000"/>
        </a:solidFill>
        <a:latin typeface="Arial Black" pitchFamily="34" charset="0"/>
        <a:ea typeface="Gulim" pitchFamily="34" charset="-127"/>
        <a:cs typeface="+mn-cs"/>
      </a:defRPr>
    </a:lvl8pPr>
    <a:lvl9pPr marL="3657600" algn="l" defTabSz="914400" rtl="0" eaLnBrk="1" latinLnBrk="0" hangingPunct="1">
      <a:defRPr kumimoji="1" sz="1600" kern="1200">
        <a:solidFill>
          <a:srgbClr val="000000"/>
        </a:solidFill>
        <a:latin typeface="Arial Black" pitchFamily="34" charset="0"/>
        <a:ea typeface="Gulim" pitchFamily="34" charset="-127"/>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000000"/>
    <a:srgbClr val="FFFF00"/>
    <a:srgbClr val="3333FF"/>
    <a:srgbClr val="009900"/>
    <a:srgbClr val="CC0099"/>
    <a:srgbClr val="FF5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2873" autoAdjust="0"/>
    <p:restoredTop sz="94581" autoAdjust="0"/>
  </p:normalViewPr>
  <p:slideViewPr>
    <p:cSldViewPr>
      <p:cViewPr varScale="1">
        <p:scale>
          <a:sx n="70" d="100"/>
          <a:sy n="70" d="100"/>
        </p:scale>
        <p:origin x="744"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5" d="100"/>
        <a:sy n="75" d="100"/>
      </p:scale>
      <p:origin x="0" y="0"/>
    </p:cViewPr>
  </p:sorterViewPr>
  <p:notesViewPr>
    <p:cSldViewPr>
      <p:cViewPr varScale="1">
        <p:scale>
          <a:sx n="88" d="100"/>
          <a:sy n="88" d="100"/>
        </p:scale>
        <p:origin x="-3150" y="-108"/>
      </p:cViewPr>
      <p:guideLst>
        <p:guide orient="horz" pos="2928"/>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handoutMaster" Target="handoutMasters/handout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65138"/>
          </a:xfrm>
          <a:prstGeom prst="rect">
            <a:avLst/>
          </a:prstGeom>
        </p:spPr>
        <p:txBody>
          <a:bodyPr vert="horz" lIns="91440" tIns="45720" rIns="91440" bIns="45720" rtlCol="0"/>
          <a:lstStyle>
            <a:lvl1pPr algn="r">
              <a:defRPr sz="1200"/>
            </a:lvl1pPr>
          </a:lstStyle>
          <a:p>
            <a:fld id="{22AE26E3-F4F6-4802-A9C3-6B37174D5E9C}" type="datetimeFigureOut">
              <a:rPr lang="en-US" smtClean="0"/>
              <a:t>5/21/2015</a:t>
            </a:fld>
            <a:endParaRPr lang="en-US"/>
          </a:p>
        </p:txBody>
      </p:sp>
      <p:sp>
        <p:nvSpPr>
          <p:cNvPr id="4" name="Footer Placeholder 3"/>
          <p:cNvSpPr>
            <a:spLocks noGrp="1"/>
          </p:cNvSpPr>
          <p:nvPr>
            <p:ph type="ftr" sz="quarter" idx="2"/>
          </p:nvPr>
        </p:nvSpPr>
        <p:spPr>
          <a:xfrm>
            <a:off x="0" y="8829675"/>
            <a:ext cx="2971800" cy="46513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829675"/>
            <a:ext cx="2971800" cy="465138"/>
          </a:xfrm>
          <a:prstGeom prst="rect">
            <a:avLst/>
          </a:prstGeom>
        </p:spPr>
        <p:txBody>
          <a:bodyPr vert="horz" lIns="91440" tIns="45720" rIns="91440" bIns="45720" rtlCol="0" anchor="b"/>
          <a:lstStyle>
            <a:lvl1pPr algn="r">
              <a:defRPr sz="1200"/>
            </a:lvl1pPr>
          </a:lstStyle>
          <a:p>
            <a:fld id="{7414BE83-5F5D-416F-96D1-A628B3580537}" type="slidenum">
              <a:rPr lang="en-US" smtClean="0"/>
              <a:t>‹#›</a:t>
            </a:fld>
            <a:endParaRPr lang="en-US"/>
          </a:p>
        </p:txBody>
      </p:sp>
    </p:spTree>
    <p:extLst>
      <p:ext uri="{BB962C8B-B14F-4D97-AF65-F5344CB8AC3E}">
        <p14:creationId xmlns:p14="http://schemas.microsoft.com/office/powerpoint/2010/main" val="40456245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2818" name="Rectangle 2"/>
          <p:cNvSpPr>
            <a:spLocks noGrp="1" noChangeArrowheads="1"/>
          </p:cNvSpPr>
          <p:nvPr>
            <p:ph type="hdr" sz="quarter"/>
          </p:nvPr>
        </p:nvSpPr>
        <p:spPr bwMode="auto">
          <a:xfrm>
            <a:off x="0" y="0"/>
            <a:ext cx="2971800" cy="4651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solidFill>
                  <a:schemeClr val="tx1"/>
                </a:solidFill>
                <a:latin typeface="Gulim" pitchFamily="34" charset="-127"/>
              </a:defRPr>
            </a:lvl1pPr>
          </a:lstStyle>
          <a:p>
            <a:pPr>
              <a:defRPr/>
            </a:pPr>
            <a:endParaRPr lang="en-US" dirty="0"/>
          </a:p>
        </p:txBody>
      </p:sp>
      <p:sp>
        <p:nvSpPr>
          <p:cNvPr id="162819" name="Rectangle 3"/>
          <p:cNvSpPr>
            <a:spLocks noGrp="1" noChangeArrowheads="1"/>
          </p:cNvSpPr>
          <p:nvPr>
            <p:ph type="dt" idx="1"/>
          </p:nvPr>
        </p:nvSpPr>
        <p:spPr bwMode="auto">
          <a:xfrm>
            <a:off x="3884613" y="0"/>
            <a:ext cx="2971800" cy="4651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solidFill>
                  <a:schemeClr val="tx1"/>
                </a:solidFill>
                <a:latin typeface="Gulim" pitchFamily="34" charset="-127"/>
              </a:defRPr>
            </a:lvl1pPr>
          </a:lstStyle>
          <a:p>
            <a:pPr>
              <a:defRPr/>
            </a:pPr>
            <a:endParaRPr lang="en-US" dirty="0"/>
          </a:p>
        </p:txBody>
      </p:sp>
      <p:sp>
        <p:nvSpPr>
          <p:cNvPr id="36868" name="Rectangle 4"/>
          <p:cNvSpPr>
            <a:spLocks noGrp="1" noRot="1" noChangeAspect="1" noChangeArrowheads="1" noTextEdit="1"/>
          </p:cNvSpPr>
          <p:nvPr>
            <p:ph type="sldImg" idx="2"/>
          </p:nvPr>
        </p:nvSpPr>
        <p:spPr bwMode="auto">
          <a:xfrm>
            <a:off x="1104900" y="696913"/>
            <a:ext cx="4648200" cy="3486150"/>
          </a:xfrm>
          <a:prstGeom prst="rect">
            <a:avLst/>
          </a:prstGeom>
          <a:noFill/>
          <a:ln w="9525">
            <a:solidFill>
              <a:srgbClr val="000000"/>
            </a:solidFill>
            <a:miter lim="800000"/>
            <a:headEnd/>
            <a:tailEnd/>
          </a:ln>
        </p:spPr>
      </p:sp>
      <p:sp>
        <p:nvSpPr>
          <p:cNvPr id="162821" name="Rectangle 5"/>
          <p:cNvSpPr>
            <a:spLocks noGrp="1" noChangeArrowheads="1"/>
          </p:cNvSpPr>
          <p:nvPr>
            <p:ph type="body" sz="quarter" idx="3"/>
          </p:nvPr>
        </p:nvSpPr>
        <p:spPr bwMode="auto">
          <a:xfrm>
            <a:off x="685800" y="4416425"/>
            <a:ext cx="5486400" cy="41830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62822" name="Rectangle 6"/>
          <p:cNvSpPr>
            <a:spLocks noGrp="1" noChangeArrowheads="1"/>
          </p:cNvSpPr>
          <p:nvPr>
            <p:ph type="ftr" sz="quarter" idx="4"/>
          </p:nvPr>
        </p:nvSpPr>
        <p:spPr bwMode="auto">
          <a:xfrm>
            <a:off x="0" y="8829675"/>
            <a:ext cx="2971800" cy="46513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solidFill>
                  <a:schemeClr val="tx1"/>
                </a:solidFill>
                <a:latin typeface="Gulim" pitchFamily="34" charset="-127"/>
              </a:defRPr>
            </a:lvl1pPr>
          </a:lstStyle>
          <a:p>
            <a:pPr>
              <a:defRPr/>
            </a:pPr>
            <a:endParaRPr lang="en-US" dirty="0"/>
          </a:p>
        </p:txBody>
      </p:sp>
      <p:sp>
        <p:nvSpPr>
          <p:cNvPr id="162823" name="Rectangle 7"/>
          <p:cNvSpPr>
            <a:spLocks noGrp="1" noChangeArrowheads="1"/>
          </p:cNvSpPr>
          <p:nvPr>
            <p:ph type="sldNum" sz="quarter" idx="5"/>
          </p:nvPr>
        </p:nvSpPr>
        <p:spPr bwMode="auto">
          <a:xfrm>
            <a:off x="3884613" y="8829675"/>
            <a:ext cx="2971800" cy="46513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chemeClr val="tx1"/>
                </a:solidFill>
                <a:latin typeface="Gulim" pitchFamily="34" charset="-127"/>
              </a:defRPr>
            </a:lvl1pPr>
          </a:lstStyle>
          <a:p>
            <a:pPr>
              <a:defRPr/>
            </a:pPr>
            <a:fld id="{529FE633-6ABA-40FC-AF1F-C1CA8704745D}" type="slidenum">
              <a:rPr lang="en-US"/>
              <a:pPr>
                <a:defRPr/>
              </a:pPr>
              <a:t>‹#›</a:t>
            </a:fld>
            <a:endParaRPr lang="en-US" dirty="0"/>
          </a:p>
        </p:txBody>
      </p:sp>
    </p:spTree>
    <p:extLst>
      <p:ext uri="{BB962C8B-B14F-4D97-AF65-F5344CB8AC3E}">
        <p14:creationId xmlns:p14="http://schemas.microsoft.com/office/powerpoint/2010/main" val="2832330029"/>
      </p:ext>
    </p:extLst>
  </p:cSld>
  <p:clrMap bg1="lt1" tx1="dk1" bg2="lt2" tx2="dk2" accent1="accent1" accent2="accent2" accent3="accent3" accent4="accent4" accent5="accent5" accent6="accent6" hlink="hlink" folHlink="folHlink"/>
  <p:notesStyle>
    <a:lvl1pPr algn="l" rtl="0" eaLnBrk="0" fontAlgn="base" latinLnBrk="1" hangingPunct="0">
      <a:spcBef>
        <a:spcPct val="30000"/>
      </a:spcBef>
      <a:spcAft>
        <a:spcPct val="0"/>
      </a:spcAft>
      <a:defRPr kumimoji="1" sz="1200" kern="1200">
        <a:solidFill>
          <a:schemeClr val="tx1"/>
        </a:solidFill>
        <a:latin typeface="Gulim" pitchFamily="34" charset="-127"/>
        <a:ea typeface="Gulim" pitchFamily="34" charset="-127"/>
        <a:cs typeface="+mn-cs"/>
      </a:defRPr>
    </a:lvl1pPr>
    <a:lvl2pPr marL="457200" algn="l" rtl="0" eaLnBrk="0" fontAlgn="base" latinLnBrk="1" hangingPunct="0">
      <a:spcBef>
        <a:spcPct val="30000"/>
      </a:spcBef>
      <a:spcAft>
        <a:spcPct val="0"/>
      </a:spcAft>
      <a:defRPr kumimoji="1" sz="1200" kern="1200">
        <a:solidFill>
          <a:schemeClr val="tx1"/>
        </a:solidFill>
        <a:latin typeface="Gulim" pitchFamily="34" charset="-127"/>
        <a:ea typeface="Gulim" pitchFamily="34" charset="-127"/>
        <a:cs typeface="+mn-cs"/>
      </a:defRPr>
    </a:lvl2pPr>
    <a:lvl3pPr marL="914400" algn="l" rtl="0" eaLnBrk="0" fontAlgn="base" latinLnBrk="1" hangingPunct="0">
      <a:spcBef>
        <a:spcPct val="30000"/>
      </a:spcBef>
      <a:spcAft>
        <a:spcPct val="0"/>
      </a:spcAft>
      <a:defRPr kumimoji="1" sz="1200" kern="1200">
        <a:solidFill>
          <a:schemeClr val="tx1"/>
        </a:solidFill>
        <a:latin typeface="Gulim" pitchFamily="34" charset="-127"/>
        <a:ea typeface="Gulim" pitchFamily="34" charset="-127"/>
        <a:cs typeface="+mn-cs"/>
      </a:defRPr>
    </a:lvl3pPr>
    <a:lvl4pPr marL="1371600" algn="l" rtl="0" eaLnBrk="0" fontAlgn="base" latinLnBrk="1" hangingPunct="0">
      <a:spcBef>
        <a:spcPct val="30000"/>
      </a:spcBef>
      <a:spcAft>
        <a:spcPct val="0"/>
      </a:spcAft>
      <a:defRPr kumimoji="1" sz="1200" kern="1200">
        <a:solidFill>
          <a:schemeClr val="tx1"/>
        </a:solidFill>
        <a:latin typeface="Gulim" pitchFamily="34" charset="-127"/>
        <a:ea typeface="Gulim" pitchFamily="34" charset="-127"/>
        <a:cs typeface="+mn-cs"/>
      </a:defRPr>
    </a:lvl4pPr>
    <a:lvl5pPr marL="1828800" algn="l" rtl="0" eaLnBrk="0" fontAlgn="base" latinLnBrk="1" hangingPunct="0">
      <a:spcBef>
        <a:spcPct val="30000"/>
      </a:spcBef>
      <a:spcAft>
        <a:spcPct val="0"/>
      </a:spcAft>
      <a:defRPr kumimoji="1" sz="1200" kern="1200">
        <a:solidFill>
          <a:schemeClr val="tx1"/>
        </a:solidFill>
        <a:latin typeface="Gulim" pitchFamily="34" charset="-127"/>
        <a:ea typeface="Gulim" pitchFamily="34" charset="-127"/>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spd="slow">
    <p:rand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slow">
    <p:rand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slow">
    <p:random/>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1650"/>
            <a:chOff x="0" y="0"/>
            <a:chExt cx="5758" cy="4316"/>
          </a:xfrm>
        </p:grpSpPr>
        <p:sp>
          <p:nvSpPr>
            <p:cNvPr id="5" name="Freeform 3"/>
            <p:cNvSpPr>
              <a:spLocks/>
            </p:cNvSpPr>
            <p:nvPr/>
          </p:nvSpPr>
          <p:spPr bwMode="hidden">
            <a:xfrm>
              <a:off x="1812" y="2811"/>
              <a:ext cx="3946" cy="1505"/>
            </a:xfrm>
            <a:custGeom>
              <a:avLst/>
              <a:gdLst>
                <a:gd name="T0" fmla="*/ 149 w 3934"/>
                <a:gd name="T1" fmla="*/ 1505 h 1505"/>
                <a:gd name="T2" fmla="*/ 687 w 3934"/>
                <a:gd name="T3" fmla="*/ 1331 h 1505"/>
                <a:gd name="T4" fmla="*/ 1213 w 3934"/>
                <a:gd name="T5" fmla="*/ 1157 h 1505"/>
                <a:gd name="T6" fmla="*/ 1728 w 3934"/>
                <a:gd name="T7" fmla="*/ 977 h 1505"/>
                <a:gd name="T8" fmla="*/ 2218 w 3934"/>
                <a:gd name="T9" fmla="*/ 792 h 1505"/>
                <a:gd name="T10" fmla="*/ 2457 w 3934"/>
                <a:gd name="T11" fmla="*/ 696 h 1505"/>
                <a:gd name="T12" fmla="*/ 2690 w 3934"/>
                <a:gd name="T13" fmla="*/ 606 h 1505"/>
                <a:gd name="T14" fmla="*/ 2918 w 3934"/>
                <a:gd name="T15" fmla="*/ 510 h 1505"/>
                <a:gd name="T16" fmla="*/ 3139 w 3934"/>
                <a:gd name="T17" fmla="*/ 420 h 1505"/>
                <a:gd name="T18" fmla="*/ 3348 w 3934"/>
                <a:gd name="T19" fmla="*/ 324 h 1505"/>
                <a:gd name="T20" fmla="*/ 3551 w 3934"/>
                <a:gd name="T21" fmla="*/ 234 h 1505"/>
                <a:gd name="T22" fmla="*/ 3749 w 3934"/>
                <a:gd name="T23" fmla="*/ 138 h 1505"/>
                <a:gd name="T24" fmla="*/ 3934 w 3934"/>
                <a:gd name="T25" fmla="*/ 48 h 1505"/>
                <a:gd name="T26" fmla="*/ 3934 w 3934"/>
                <a:gd name="T27" fmla="*/ 0 h 1505"/>
                <a:gd name="T28" fmla="*/ 3743 w 3934"/>
                <a:gd name="T29" fmla="*/ 96 h 1505"/>
                <a:gd name="T30" fmla="*/ 3539 w 3934"/>
                <a:gd name="T31" fmla="*/ 192 h 1505"/>
                <a:gd name="T32" fmla="*/ 3330 w 3934"/>
                <a:gd name="T33" fmla="*/ 288 h 1505"/>
                <a:gd name="T34" fmla="*/ 3115 w 3934"/>
                <a:gd name="T35" fmla="*/ 384 h 1505"/>
                <a:gd name="T36" fmla="*/ 2888 w 3934"/>
                <a:gd name="T37" fmla="*/ 480 h 1505"/>
                <a:gd name="T38" fmla="*/ 2654 w 3934"/>
                <a:gd name="T39" fmla="*/ 576 h 1505"/>
                <a:gd name="T40" fmla="*/ 2409 w 3934"/>
                <a:gd name="T41" fmla="*/ 672 h 1505"/>
                <a:gd name="T42" fmla="*/ 2164 w 3934"/>
                <a:gd name="T43" fmla="*/ 768 h 1505"/>
                <a:gd name="T44" fmla="*/ 1907 w 3934"/>
                <a:gd name="T45" fmla="*/ 864 h 1505"/>
                <a:gd name="T46" fmla="*/ 1650 w 3934"/>
                <a:gd name="T47" fmla="*/ 960 h 1505"/>
                <a:gd name="T48" fmla="*/ 1112 w 3934"/>
                <a:gd name="T49" fmla="*/ 1145 h 1505"/>
                <a:gd name="T50" fmla="*/ 562 w 3934"/>
                <a:gd name="T51" fmla="*/ 1331 h 1505"/>
                <a:gd name="T52" fmla="*/ 0 w 3934"/>
                <a:gd name="T53" fmla="*/ 1505 h 1505"/>
                <a:gd name="T54" fmla="*/ 149 w 3934"/>
                <a:gd name="T55" fmla="*/ 1505 h 1505"/>
                <a:gd name="T56" fmla="*/ 149 w 3934"/>
                <a:gd name="T57" fmla="*/ 1505 h 150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3934" h="1505">
                  <a:moveTo>
                    <a:pt x="149" y="1505"/>
                  </a:moveTo>
                  <a:lnTo>
                    <a:pt x="687" y="1331"/>
                  </a:lnTo>
                  <a:lnTo>
                    <a:pt x="1213" y="1157"/>
                  </a:lnTo>
                  <a:lnTo>
                    <a:pt x="1728" y="977"/>
                  </a:lnTo>
                  <a:lnTo>
                    <a:pt x="2218" y="792"/>
                  </a:lnTo>
                  <a:lnTo>
                    <a:pt x="2457" y="696"/>
                  </a:lnTo>
                  <a:lnTo>
                    <a:pt x="2690" y="606"/>
                  </a:lnTo>
                  <a:lnTo>
                    <a:pt x="2918" y="510"/>
                  </a:lnTo>
                  <a:lnTo>
                    <a:pt x="3139" y="420"/>
                  </a:lnTo>
                  <a:lnTo>
                    <a:pt x="3348" y="324"/>
                  </a:lnTo>
                  <a:lnTo>
                    <a:pt x="3551" y="234"/>
                  </a:lnTo>
                  <a:lnTo>
                    <a:pt x="3749" y="138"/>
                  </a:lnTo>
                  <a:lnTo>
                    <a:pt x="3934" y="48"/>
                  </a:lnTo>
                  <a:lnTo>
                    <a:pt x="3934" y="0"/>
                  </a:lnTo>
                  <a:lnTo>
                    <a:pt x="3743" y="96"/>
                  </a:lnTo>
                  <a:lnTo>
                    <a:pt x="3539" y="192"/>
                  </a:lnTo>
                  <a:lnTo>
                    <a:pt x="3330" y="288"/>
                  </a:lnTo>
                  <a:lnTo>
                    <a:pt x="3115" y="384"/>
                  </a:lnTo>
                  <a:lnTo>
                    <a:pt x="2888" y="480"/>
                  </a:lnTo>
                  <a:lnTo>
                    <a:pt x="2654" y="576"/>
                  </a:lnTo>
                  <a:lnTo>
                    <a:pt x="2409" y="672"/>
                  </a:lnTo>
                  <a:lnTo>
                    <a:pt x="2164" y="768"/>
                  </a:lnTo>
                  <a:lnTo>
                    <a:pt x="1907" y="864"/>
                  </a:lnTo>
                  <a:lnTo>
                    <a:pt x="1650" y="960"/>
                  </a:lnTo>
                  <a:lnTo>
                    <a:pt x="1112" y="1145"/>
                  </a:lnTo>
                  <a:lnTo>
                    <a:pt x="562" y="1331"/>
                  </a:lnTo>
                  <a:lnTo>
                    <a:pt x="0" y="1505"/>
                  </a:lnTo>
                  <a:lnTo>
                    <a:pt x="149" y="1505"/>
                  </a:lnTo>
                  <a:close/>
                </a:path>
              </a:pathLst>
            </a:custGeom>
            <a:gradFill rotWithShape="0">
              <a:gsLst>
                <a:gs pos="0">
                  <a:schemeClr val="bg2"/>
                </a:gs>
                <a:gs pos="100000">
                  <a:schemeClr val="bg1"/>
                </a:gs>
              </a:gsLst>
              <a:lin ang="18900000" scaled="1"/>
            </a:gradFill>
            <a:ln w="9525">
              <a:noFill/>
              <a:round/>
              <a:headEnd/>
              <a:tailEnd/>
            </a:ln>
          </p:spPr>
          <p:txBody>
            <a:bodyPr/>
            <a:lstStyle/>
            <a:p>
              <a:pPr>
                <a:defRPr/>
              </a:pPr>
              <a:endParaRPr lang="en-US" dirty="0"/>
            </a:p>
          </p:txBody>
        </p:sp>
        <p:sp>
          <p:nvSpPr>
            <p:cNvPr id="6" name="Freeform 4"/>
            <p:cNvSpPr>
              <a:spLocks/>
            </p:cNvSpPr>
            <p:nvPr/>
          </p:nvSpPr>
          <p:spPr bwMode="hidden">
            <a:xfrm>
              <a:off x="4025" y="3627"/>
              <a:ext cx="1733" cy="689"/>
            </a:xfrm>
            <a:custGeom>
              <a:avLst/>
              <a:gdLst>
                <a:gd name="T0" fmla="*/ 132 w 1728"/>
                <a:gd name="T1" fmla="*/ 689 h 689"/>
                <a:gd name="T2" fmla="*/ 550 w 1728"/>
                <a:gd name="T3" fmla="*/ 527 h 689"/>
                <a:gd name="T4" fmla="*/ 963 w 1728"/>
                <a:gd name="T5" fmla="*/ 365 h 689"/>
                <a:gd name="T6" fmla="*/ 1160 w 1728"/>
                <a:gd name="T7" fmla="*/ 287 h 689"/>
                <a:gd name="T8" fmla="*/ 1357 w 1728"/>
                <a:gd name="T9" fmla="*/ 203 h 689"/>
                <a:gd name="T10" fmla="*/ 1549 w 1728"/>
                <a:gd name="T11" fmla="*/ 126 h 689"/>
                <a:gd name="T12" fmla="*/ 1728 w 1728"/>
                <a:gd name="T13" fmla="*/ 48 h 689"/>
                <a:gd name="T14" fmla="*/ 1728 w 1728"/>
                <a:gd name="T15" fmla="*/ 0 h 689"/>
                <a:gd name="T16" fmla="*/ 1531 w 1728"/>
                <a:gd name="T17" fmla="*/ 84 h 689"/>
                <a:gd name="T18" fmla="*/ 1327 w 1728"/>
                <a:gd name="T19" fmla="*/ 167 h 689"/>
                <a:gd name="T20" fmla="*/ 1118 w 1728"/>
                <a:gd name="T21" fmla="*/ 257 h 689"/>
                <a:gd name="T22" fmla="*/ 903 w 1728"/>
                <a:gd name="T23" fmla="*/ 341 h 689"/>
                <a:gd name="T24" fmla="*/ 454 w 1728"/>
                <a:gd name="T25" fmla="*/ 515 h 689"/>
                <a:gd name="T26" fmla="*/ 0 w 1728"/>
                <a:gd name="T27" fmla="*/ 689 h 689"/>
                <a:gd name="T28" fmla="*/ 132 w 1728"/>
                <a:gd name="T29" fmla="*/ 689 h 689"/>
                <a:gd name="T30" fmla="*/ 132 w 1728"/>
                <a:gd name="T31" fmla="*/ 689 h 68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28" h="689">
                  <a:moveTo>
                    <a:pt x="132" y="689"/>
                  </a:moveTo>
                  <a:lnTo>
                    <a:pt x="550" y="527"/>
                  </a:lnTo>
                  <a:lnTo>
                    <a:pt x="963" y="365"/>
                  </a:lnTo>
                  <a:lnTo>
                    <a:pt x="1160" y="287"/>
                  </a:lnTo>
                  <a:lnTo>
                    <a:pt x="1357" y="203"/>
                  </a:lnTo>
                  <a:lnTo>
                    <a:pt x="1549" y="126"/>
                  </a:lnTo>
                  <a:lnTo>
                    <a:pt x="1728" y="48"/>
                  </a:lnTo>
                  <a:lnTo>
                    <a:pt x="1728" y="0"/>
                  </a:lnTo>
                  <a:lnTo>
                    <a:pt x="1531" y="84"/>
                  </a:lnTo>
                  <a:lnTo>
                    <a:pt x="1327" y="167"/>
                  </a:lnTo>
                  <a:lnTo>
                    <a:pt x="1118" y="257"/>
                  </a:lnTo>
                  <a:lnTo>
                    <a:pt x="903" y="341"/>
                  </a:lnTo>
                  <a:lnTo>
                    <a:pt x="454" y="515"/>
                  </a:lnTo>
                  <a:lnTo>
                    <a:pt x="0" y="689"/>
                  </a:lnTo>
                  <a:lnTo>
                    <a:pt x="132" y="689"/>
                  </a:lnTo>
                  <a:close/>
                </a:path>
              </a:pathLst>
            </a:custGeom>
            <a:gradFill rotWithShape="0">
              <a:gsLst>
                <a:gs pos="0">
                  <a:schemeClr val="bg2"/>
                </a:gs>
                <a:gs pos="100000">
                  <a:schemeClr val="bg1"/>
                </a:gs>
              </a:gsLst>
              <a:lin ang="18900000" scaled="1"/>
            </a:gradFill>
            <a:ln w="9525">
              <a:noFill/>
              <a:round/>
              <a:headEnd/>
              <a:tailEnd/>
            </a:ln>
          </p:spPr>
          <p:txBody>
            <a:bodyPr/>
            <a:lstStyle/>
            <a:p>
              <a:pPr>
                <a:defRPr/>
              </a:pPr>
              <a:endParaRPr lang="en-US" dirty="0"/>
            </a:p>
          </p:txBody>
        </p:sp>
        <p:sp>
          <p:nvSpPr>
            <p:cNvPr id="7" name="Freeform 5"/>
            <p:cNvSpPr>
              <a:spLocks/>
            </p:cNvSpPr>
            <p:nvPr/>
          </p:nvSpPr>
          <p:spPr bwMode="hidden">
            <a:xfrm>
              <a:off x="0" y="0"/>
              <a:ext cx="5578" cy="3447"/>
            </a:xfrm>
            <a:custGeom>
              <a:avLst/>
              <a:gdLst>
                <a:gd name="T0" fmla="*/ 5561 w 5561"/>
                <a:gd name="T1" fmla="*/ 929 h 3447"/>
                <a:gd name="T2" fmla="*/ 5537 w 5561"/>
                <a:gd name="T3" fmla="*/ 773 h 3447"/>
                <a:gd name="T4" fmla="*/ 5453 w 5561"/>
                <a:gd name="T5" fmla="*/ 629 h 3447"/>
                <a:gd name="T6" fmla="*/ 5327 w 5561"/>
                <a:gd name="T7" fmla="*/ 492 h 3447"/>
                <a:gd name="T8" fmla="*/ 5148 w 5561"/>
                <a:gd name="T9" fmla="*/ 366 h 3447"/>
                <a:gd name="T10" fmla="*/ 4921 w 5561"/>
                <a:gd name="T11" fmla="*/ 252 h 3447"/>
                <a:gd name="T12" fmla="*/ 4652 w 5561"/>
                <a:gd name="T13" fmla="*/ 144 h 3447"/>
                <a:gd name="T14" fmla="*/ 4341 w 5561"/>
                <a:gd name="T15" fmla="*/ 48 h 3447"/>
                <a:gd name="T16" fmla="*/ 4000 w 5561"/>
                <a:gd name="T17" fmla="*/ 0 h 3447"/>
                <a:gd name="T18" fmla="*/ 4359 w 5561"/>
                <a:gd name="T19" fmla="*/ 90 h 3447"/>
                <a:gd name="T20" fmla="*/ 4670 w 5561"/>
                <a:gd name="T21" fmla="*/ 192 h 3447"/>
                <a:gd name="T22" fmla="*/ 4933 w 5561"/>
                <a:gd name="T23" fmla="*/ 306 h 3447"/>
                <a:gd name="T24" fmla="*/ 5148 w 5561"/>
                <a:gd name="T25" fmla="*/ 426 h 3447"/>
                <a:gd name="T26" fmla="*/ 5315 w 5561"/>
                <a:gd name="T27" fmla="*/ 557 h 3447"/>
                <a:gd name="T28" fmla="*/ 5429 w 5561"/>
                <a:gd name="T29" fmla="*/ 701 h 3447"/>
                <a:gd name="T30" fmla="*/ 5489 w 5561"/>
                <a:gd name="T31" fmla="*/ 851 h 3447"/>
                <a:gd name="T32" fmla="*/ 5489 w 5561"/>
                <a:gd name="T33" fmla="*/ 1013 h 3447"/>
                <a:gd name="T34" fmla="*/ 5441 w 5561"/>
                <a:gd name="T35" fmla="*/ 1163 h 3447"/>
                <a:gd name="T36" fmla="*/ 5345 w 5561"/>
                <a:gd name="T37" fmla="*/ 1319 h 3447"/>
                <a:gd name="T38" fmla="*/ 5202 w 5561"/>
                <a:gd name="T39" fmla="*/ 1475 h 3447"/>
                <a:gd name="T40" fmla="*/ 5017 w 5561"/>
                <a:gd name="T41" fmla="*/ 1630 h 3447"/>
                <a:gd name="T42" fmla="*/ 4789 w 5561"/>
                <a:gd name="T43" fmla="*/ 1786 h 3447"/>
                <a:gd name="T44" fmla="*/ 4526 w 5561"/>
                <a:gd name="T45" fmla="*/ 1948 h 3447"/>
                <a:gd name="T46" fmla="*/ 4215 w 5561"/>
                <a:gd name="T47" fmla="*/ 2104 h 3447"/>
                <a:gd name="T48" fmla="*/ 3875 w 5561"/>
                <a:gd name="T49" fmla="*/ 2260 h 3447"/>
                <a:gd name="T50" fmla="*/ 3498 w 5561"/>
                <a:gd name="T51" fmla="*/ 2416 h 3447"/>
                <a:gd name="T52" fmla="*/ 3085 w 5561"/>
                <a:gd name="T53" fmla="*/ 2566 h 3447"/>
                <a:gd name="T54" fmla="*/ 2643 w 5561"/>
                <a:gd name="T55" fmla="*/ 2715 h 3447"/>
                <a:gd name="T56" fmla="*/ 2164 w 5561"/>
                <a:gd name="T57" fmla="*/ 2865 h 3447"/>
                <a:gd name="T58" fmla="*/ 1662 w 5561"/>
                <a:gd name="T59" fmla="*/ 3009 h 3447"/>
                <a:gd name="T60" fmla="*/ 1136 w 5561"/>
                <a:gd name="T61" fmla="*/ 3147 h 3447"/>
                <a:gd name="T62" fmla="*/ 580 w 5561"/>
                <a:gd name="T63" fmla="*/ 3279 h 3447"/>
                <a:gd name="T64" fmla="*/ 0 w 5561"/>
                <a:gd name="T65" fmla="*/ 3447 h 3447"/>
                <a:gd name="T66" fmla="*/ 867 w 5561"/>
                <a:gd name="T67" fmla="*/ 3249 h 3447"/>
                <a:gd name="T68" fmla="*/ 1417 w 5561"/>
                <a:gd name="T69" fmla="*/ 3105 h 3447"/>
                <a:gd name="T70" fmla="*/ 1937 w 5561"/>
                <a:gd name="T71" fmla="*/ 2961 h 3447"/>
                <a:gd name="T72" fmla="*/ 2434 w 5561"/>
                <a:gd name="T73" fmla="*/ 2817 h 3447"/>
                <a:gd name="T74" fmla="*/ 2900 w 5561"/>
                <a:gd name="T75" fmla="*/ 2668 h 3447"/>
                <a:gd name="T76" fmla="*/ 3330 w 5561"/>
                <a:gd name="T77" fmla="*/ 2512 h 3447"/>
                <a:gd name="T78" fmla="*/ 3731 w 5561"/>
                <a:gd name="T79" fmla="*/ 2356 h 3447"/>
                <a:gd name="T80" fmla="*/ 4096 w 5561"/>
                <a:gd name="T81" fmla="*/ 2200 h 3447"/>
                <a:gd name="T82" fmla="*/ 4425 w 5561"/>
                <a:gd name="T83" fmla="*/ 2038 h 3447"/>
                <a:gd name="T84" fmla="*/ 4718 w 5561"/>
                <a:gd name="T85" fmla="*/ 1876 h 3447"/>
                <a:gd name="T86" fmla="*/ 4969 w 5561"/>
                <a:gd name="T87" fmla="*/ 1720 h 3447"/>
                <a:gd name="T88" fmla="*/ 5178 w 5561"/>
                <a:gd name="T89" fmla="*/ 1559 h 3447"/>
                <a:gd name="T90" fmla="*/ 5339 w 5561"/>
                <a:gd name="T91" fmla="*/ 1397 h 3447"/>
                <a:gd name="T92" fmla="*/ 5459 w 5561"/>
                <a:gd name="T93" fmla="*/ 1241 h 3447"/>
                <a:gd name="T94" fmla="*/ 5537 w 5561"/>
                <a:gd name="T95" fmla="*/ 1085 h 3447"/>
                <a:gd name="T96" fmla="*/ 5555 w 5561"/>
                <a:gd name="T97" fmla="*/ 1007 h 344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561" h="3447">
                  <a:moveTo>
                    <a:pt x="5555" y="1007"/>
                  </a:moveTo>
                  <a:lnTo>
                    <a:pt x="5561" y="929"/>
                  </a:lnTo>
                  <a:lnTo>
                    <a:pt x="5555" y="851"/>
                  </a:lnTo>
                  <a:lnTo>
                    <a:pt x="5537" y="773"/>
                  </a:lnTo>
                  <a:lnTo>
                    <a:pt x="5501" y="701"/>
                  </a:lnTo>
                  <a:lnTo>
                    <a:pt x="5453" y="629"/>
                  </a:lnTo>
                  <a:lnTo>
                    <a:pt x="5399" y="563"/>
                  </a:lnTo>
                  <a:lnTo>
                    <a:pt x="5327" y="492"/>
                  </a:lnTo>
                  <a:lnTo>
                    <a:pt x="5244" y="432"/>
                  </a:lnTo>
                  <a:lnTo>
                    <a:pt x="5148" y="366"/>
                  </a:lnTo>
                  <a:lnTo>
                    <a:pt x="5040" y="306"/>
                  </a:lnTo>
                  <a:lnTo>
                    <a:pt x="4921" y="252"/>
                  </a:lnTo>
                  <a:lnTo>
                    <a:pt x="4795" y="198"/>
                  </a:lnTo>
                  <a:lnTo>
                    <a:pt x="4652" y="144"/>
                  </a:lnTo>
                  <a:lnTo>
                    <a:pt x="4502" y="90"/>
                  </a:lnTo>
                  <a:lnTo>
                    <a:pt x="4341" y="48"/>
                  </a:lnTo>
                  <a:lnTo>
                    <a:pt x="4167" y="0"/>
                  </a:lnTo>
                  <a:lnTo>
                    <a:pt x="4000" y="0"/>
                  </a:lnTo>
                  <a:lnTo>
                    <a:pt x="4185" y="42"/>
                  </a:lnTo>
                  <a:lnTo>
                    <a:pt x="4359" y="90"/>
                  </a:lnTo>
                  <a:lnTo>
                    <a:pt x="4520" y="138"/>
                  </a:lnTo>
                  <a:lnTo>
                    <a:pt x="4670" y="192"/>
                  </a:lnTo>
                  <a:lnTo>
                    <a:pt x="4807" y="246"/>
                  </a:lnTo>
                  <a:lnTo>
                    <a:pt x="4933" y="306"/>
                  </a:lnTo>
                  <a:lnTo>
                    <a:pt x="5046" y="366"/>
                  </a:lnTo>
                  <a:lnTo>
                    <a:pt x="5148" y="426"/>
                  </a:lnTo>
                  <a:lnTo>
                    <a:pt x="5238" y="492"/>
                  </a:lnTo>
                  <a:lnTo>
                    <a:pt x="5315" y="557"/>
                  </a:lnTo>
                  <a:lnTo>
                    <a:pt x="5381" y="629"/>
                  </a:lnTo>
                  <a:lnTo>
                    <a:pt x="5429" y="701"/>
                  </a:lnTo>
                  <a:lnTo>
                    <a:pt x="5465" y="779"/>
                  </a:lnTo>
                  <a:lnTo>
                    <a:pt x="5489" y="851"/>
                  </a:lnTo>
                  <a:lnTo>
                    <a:pt x="5495" y="935"/>
                  </a:lnTo>
                  <a:lnTo>
                    <a:pt x="5489" y="1013"/>
                  </a:lnTo>
                  <a:lnTo>
                    <a:pt x="5471" y="1091"/>
                  </a:lnTo>
                  <a:lnTo>
                    <a:pt x="5441" y="1163"/>
                  </a:lnTo>
                  <a:lnTo>
                    <a:pt x="5399" y="1241"/>
                  </a:lnTo>
                  <a:lnTo>
                    <a:pt x="5345" y="1319"/>
                  </a:lnTo>
                  <a:lnTo>
                    <a:pt x="5280" y="1397"/>
                  </a:lnTo>
                  <a:lnTo>
                    <a:pt x="5202" y="1475"/>
                  </a:lnTo>
                  <a:lnTo>
                    <a:pt x="5118" y="1553"/>
                  </a:lnTo>
                  <a:lnTo>
                    <a:pt x="5017" y="1630"/>
                  </a:lnTo>
                  <a:lnTo>
                    <a:pt x="4909" y="1708"/>
                  </a:lnTo>
                  <a:lnTo>
                    <a:pt x="4789" y="1786"/>
                  </a:lnTo>
                  <a:lnTo>
                    <a:pt x="4664" y="1870"/>
                  </a:lnTo>
                  <a:lnTo>
                    <a:pt x="4526" y="1948"/>
                  </a:lnTo>
                  <a:lnTo>
                    <a:pt x="4377" y="2026"/>
                  </a:lnTo>
                  <a:lnTo>
                    <a:pt x="4215" y="2104"/>
                  </a:lnTo>
                  <a:lnTo>
                    <a:pt x="4048" y="2182"/>
                  </a:lnTo>
                  <a:lnTo>
                    <a:pt x="3875" y="2260"/>
                  </a:lnTo>
                  <a:lnTo>
                    <a:pt x="3689" y="2338"/>
                  </a:lnTo>
                  <a:lnTo>
                    <a:pt x="3498" y="2416"/>
                  </a:lnTo>
                  <a:lnTo>
                    <a:pt x="3295" y="2488"/>
                  </a:lnTo>
                  <a:lnTo>
                    <a:pt x="3085" y="2566"/>
                  </a:lnTo>
                  <a:lnTo>
                    <a:pt x="2864" y="2644"/>
                  </a:lnTo>
                  <a:lnTo>
                    <a:pt x="2643" y="2715"/>
                  </a:lnTo>
                  <a:lnTo>
                    <a:pt x="2410" y="2793"/>
                  </a:lnTo>
                  <a:lnTo>
                    <a:pt x="2164" y="2865"/>
                  </a:lnTo>
                  <a:lnTo>
                    <a:pt x="1919" y="2937"/>
                  </a:lnTo>
                  <a:lnTo>
                    <a:pt x="1662" y="3009"/>
                  </a:lnTo>
                  <a:lnTo>
                    <a:pt x="1399" y="3075"/>
                  </a:lnTo>
                  <a:lnTo>
                    <a:pt x="1136" y="3147"/>
                  </a:lnTo>
                  <a:lnTo>
                    <a:pt x="861" y="3213"/>
                  </a:lnTo>
                  <a:lnTo>
                    <a:pt x="580" y="3279"/>
                  </a:lnTo>
                  <a:lnTo>
                    <a:pt x="0" y="3411"/>
                  </a:lnTo>
                  <a:lnTo>
                    <a:pt x="0" y="3447"/>
                  </a:lnTo>
                  <a:lnTo>
                    <a:pt x="586" y="3315"/>
                  </a:lnTo>
                  <a:lnTo>
                    <a:pt x="867" y="3249"/>
                  </a:lnTo>
                  <a:lnTo>
                    <a:pt x="1148" y="3177"/>
                  </a:lnTo>
                  <a:lnTo>
                    <a:pt x="1417" y="3105"/>
                  </a:lnTo>
                  <a:lnTo>
                    <a:pt x="1680" y="3039"/>
                  </a:lnTo>
                  <a:lnTo>
                    <a:pt x="1937" y="2961"/>
                  </a:lnTo>
                  <a:lnTo>
                    <a:pt x="2188" y="2889"/>
                  </a:lnTo>
                  <a:lnTo>
                    <a:pt x="2434" y="2817"/>
                  </a:lnTo>
                  <a:lnTo>
                    <a:pt x="2673" y="2739"/>
                  </a:lnTo>
                  <a:lnTo>
                    <a:pt x="2900" y="2668"/>
                  </a:lnTo>
                  <a:lnTo>
                    <a:pt x="3121" y="2590"/>
                  </a:lnTo>
                  <a:lnTo>
                    <a:pt x="3330" y="2512"/>
                  </a:lnTo>
                  <a:lnTo>
                    <a:pt x="3534" y="2434"/>
                  </a:lnTo>
                  <a:lnTo>
                    <a:pt x="3731" y="2356"/>
                  </a:lnTo>
                  <a:lnTo>
                    <a:pt x="3916" y="2278"/>
                  </a:lnTo>
                  <a:lnTo>
                    <a:pt x="4096" y="2200"/>
                  </a:lnTo>
                  <a:lnTo>
                    <a:pt x="4263" y="2116"/>
                  </a:lnTo>
                  <a:lnTo>
                    <a:pt x="4425" y="2038"/>
                  </a:lnTo>
                  <a:lnTo>
                    <a:pt x="4574" y="1960"/>
                  </a:lnTo>
                  <a:lnTo>
                    <a:pt x="4718" y="1876"/>
                  </a:lnTo>
                  <a:lnTo>
                    <a:pt x="4849" y="1798"/>
                  </a:lnTo>
                  <a:lnTo>
                    <a:pt x="4969" y="1720"/>
                  </a:lnTo>
                  <a:lnTo>
                    <a:pt x="5076" y="1636"/>
                  </a:lnTo>
                  <a:lnTo>
                    <a:pt x="5178" y="1559"/>
                  </a:lnTo>
                  <a:lnTo>
                    <a:pt x="5262" y="1481"/>
                  </a:lnTo>
                  <a:lnTo>
                    <a:pt x="5339" y="1397"/>
                  </a:lnTo>
                  <a:lnTo>
                    <a:pt x="5405" y="1319"/>
                  </a:lnTo>
                  <a:lnTo>
                    <a:pt x="5459" y="1241"/>
                  </a:lnTo>
                  <a:lnTo>
                    <a:pt x="5507" y="1163"/>
                  </a:lnTo>
                  <a:lnTo>
                    <a:pt x="5537" y="1085"/>
                  </a:lnTo>
                  <a:lnTo>
                    <a:pt x="5555" y="1007"/>
                  </a:lnTo>
                  <a:close/>
                </a:path>
              </a:pathLst>
            </a:custGeom>
            <a:gradFill rotWithShape="0">
              <a:gsLst>
                <a:gs pos="0">
                  <a:schemeClr val="bg2"/>
                </a:gs>
                <a:gs pos="100000">
                  <a:schemeClr val="bg1"/>
                </a:gs>
              </a:gsLst>
              <a:lin ang="18900000" scaled="1"/>
            </a:gradFill>
            <a:ln w="9525">
              <a:noFill/>
              <a:round/>
              <a:headEnd/>
              <a:tailEnd/>
            </a:ln>
          </p:spPr>
          <p:txBody>
            <a:bodyPr/>
            <a:lstStyle/>
            <a:p>
              <a:pPr>
                <a:defRPr/>
              </a:pPr>
              <a:endParaRPr lang="en-US" dirty="0"/>
            </a:p>
          </p:txBody>
        </p:sp>
        <p:sp>
          <p:nvSpPr>
            <p:cNvPr id="8" name="Freeform 6"/>
            <p:cNvSpPr>
              <a:spLocks/>
            </p:cNvSpPr>
            <p:nvPr/>
          </p:nvSpPr>
          <p:spPr bwMode="hidden">
            <a:xfrm>
              <a:off x="4942" y="0"/>
              <a:ext cx="816" cy="276"/>
            </a:xfrm>
            <a:custGeom>
              <a:avLst/>
              <a:gdLst/>
              <a:ahLst/>
              <a:cxnLst>
                <a:cxn ang="0">
                  <a:pos x="813" y="222"/>
                </a:cxn>
                <a:cxn ang="0">
                  <a:pos x="670" y="162"/>
                </a:cxn>
                <a:cxn ang="0">
                  <a:pos x="514" y="108"/>
                </a:cxn>
                <a:cxn ang="0">
                  <a:pos x="347" y="54"/>
                </a:cxn>
                <a:cxn ang="0">
                  <a:pos x="167" y="0"/>
                </a:cxn>
                <a:cxn ang="0">
                  <a:pos x="0" y="0"/>
                </a:cxn>
                <a:cxn ang="0">
                  <a:pos x="227" y="60"/>
                </a:cxn>
                <a:cxn ang="0">
                  <a:pos x="442" y="132"/>
                </a:cxn>
                <a:cxn ang="0">
                  <a:pos x="634" y="204"/>
                </a:cxn>
                <a:cxn ang="0">
                  <a:pos x="813" y="276"/>
                </a:cxn>
                <a:cxn ang="0">
                  <a:pos x="813" y="222"/>
                </a:cxn>
                <a:cxn ang="0">
                  <a:pos x="813" y="222"/>
                </a:cxn>
              </a:cxnLst>
              <a:rect l="0" t="0" r="r" b="b"/>
              <a:pathLst>
                <a:path w="813" h="276">
                  <a:moveTo>
                    <a:pt x="813" y="222"/>
                  </a:moveTo>
                  <a:lnTo>
                    <a:pt x="670" y="162"/>
                  </a:lnTo>
                  <a:lnTo>
                    <a:pt x="514" y="108"/>
                  </a:lnTo>
                  <a:lnTo>
                    <a:pt x="347" y="54"/>
                  </a:lnTo>
                  <a:lnTo>
                    <a:pt x="167" y="0"/>
                  </a:lnTo>
                  <a:lnTo>
                    <a:pt x="0" y="0"/>
                  </a:lnTo>
                  <a:lnTo>
                    <a:pt x="227" y="60"/>
                  </a:lnTo>
                  <a:lnTo>
                    <a:pt x="442" y="132"/>
                  </a:lnTo>
                  <a:lnTo>
                    <a:pt x="634" y="204"/>
                  </a:lnTo>
                  <a:lnTo>
                    <a:pt x="813" y="276"/>
                  </a:lnTo>
                  <a:lnTo>
                    <a:pt x="813" y="222"/>
                  </a:lnTo>
                  <a:lnTo>
                    <a:pt x="813" y="222"/>
                  </a:lnTo>
                  <a:close/>
                </a:path>
              </a:pathLst>
            </a:custGeom>
            <a:gradFill rotWithShape="1">
              <a:gsLst>
                <a:gs pos="0">
                  <a:schemeClr val="bg2"/>
                </a:gs>
                <a:gs pos="50000">
                  <a:schemeClr val="bg2">
                    <a:gamma/>
                    <a:tint val="81961"/>
                    <a:invGamma/>
                  </a:schemeClr>
                </a:gs>
                <a:gs pos="100000">
                  <a:schemeClr val="bg2"/>
                </a:gs>
              </a:gsLst>
              <a:lin ang="0" scaled="1"/>
            </a:gradFill>
            <a:ln w="0" cmpd="sng">
              <a:noFill/>
              <a:round/>
              <a:headEnd/>
              <a:tailEnd/>
            </a:ln>
          </p:spPr>
          <p:txBody>
            <a:bodyPr/>
            <a:lstStyle/>
            <a:p>
              <a:pPr>
                <a:defRPr/>
              </a:pPr>
              <a:endParaRPr lang="en-US" dirty="0"/>
            </a:p>
          </p:txBody>
        </p:sp>
        <p:sp>
          <p:nvSpPr>
            <p:cNvPr id="9" name="Freeform 7"/>
            <p:cNvSpPr>
              <a:spLocks/>
            </p:cNvSpPr>
            <p:nvPr/>
          </p:nvSpPr>
          <p:spPr bwMode="hidden">
            <a:xfrm>
              <a:off x="0" y="1984"/>
              <a:ext cx="5758" cy="2098"/>
            </a:xfrm>
            <a:custGeom>
              <a:avLst/>
              <a:gdLst>
                <a:gd name="T0" fmla="*/ 5740 w 5740"/>
                <a:gd name="T1" fmla="*/ 0 h 2098"/>
                <a:gd name="T2" fmla="*/ 5638 w 5740"/>
                <a:gd name="T3" fmla="*/ 72 h 2098"/>
                <a:gd name="T4" fmla="*/ 5537 w 5740"/>
                <a:gd name="T5" fmla="*/ 138 h 2098"/>
                <a:gd name="T6" fmla="*/ 5423 w 5740"/>
                <a:gd name="T7" fmla="*/ 210 h 2098"/>
                <a:gd name="T8" fmla="*/ 5304 w 5740"/>
                <a:gd name="T9" fmla="*/ 276 h 2098"/>
                <a:gd name="T10" fmla="*/ 5052 w 5740"/>
                <a:gd name="T11" fmla="*/ 414 h 2098"/>
                <a:gd name="T12" fmla="*/ 4777 w 5740"/>
                <a:gd name="T13" fmla="*/ 552 h 2098"/>
                <a:gd name="T14" fmla="*/ 4478 w 5740"/>
                <a:gd name="T15" fmla="*/ 690 h 2098"/>
                <a:gd name="T16" fmla="*/ 4162 w 5740"/>
                <a:gd name="T17" fmla="*/ 827 h 2098"/>
                <a:gd name="T18" fmla="*/ 3827 w 5740"/>
                <a:gd name="T19" fmla="*/ 959 h 2098"/>
                <a:gd name="T20" fmla="*/ 3468 w 5740"/>
                <a:gd name="T21" fmla="*/ 1091 h 2098"/>
                <a:gd name="T22" fmla="*/ 3091 w 5740"/>
                <a:gd name="T23" fmla="*/ 1223 h 2098"/>
                <a:gd name="T24" fmla="*/ 2697 w 5740"/>
                <a:gd name="T25" fmla="*/ 1355 h 2098"/>
                <a:gd name="T26" fmla="*/ 2284 w 5740"/>
                <a:gd name="T27" fmla="*/ 1481 h 2098"/>
                <a:gd name="T28" fmla="*/ 1860 w 5740"/>
                <a:gd name="T29" fmla="*/ 1601 h 2098"/>
                <a:gd name="T30" fmla="*/ 1417 w 5740"/>
                <a:gd name="T31" fmla="*/ 1721 h 2098"/>
                <a:gd name="T32" fmla="*/ 957 w 5740"/>
                <a:gd name="T33" fmla="*/ 1834 h 2098"/>
                <a:gd name="T34" fmla="*/ 484 w 5740"/>
                <a:gd name="T35" fmla="*/ 1948 h 2098"/>
                <a:gd name="T36" fmla="*/ 0 w 5740"/>
                <a:gd name="T37" fmla="*/ 2056 h 2098"/>
                <a:gd name="T38" fmla="*/ 0 w 5740"/>
                <a:gd name="T39" fmla="*/ 2098 h 2098"/>
                <a:gd name="T40" fmla="*/ 478 w 5740"/>
                <a:gd name="T41" fmla="*/ 1990 h 2098"/>
                <a:gd name="T42" fmla="*/ 951 w 5740"/>
                <a:gd name="T43" fmla="*/ 1882 h 2098"/>
                <a:gd name="T44" fmla="*/ 1405 w 5740"/>
                <a:gd name="T45" fmla="*/ 1763 h 2098"/>
                <a:gd name="T46" fmla="*/ 1842 w 5740"/>
                <a:gd name="T47" fmla="*/ 1649 h 2098"/>
                <a:gd name="T48" fmla="*/ 2266 w 5740"/>
                <a:gd name="T49" fmla="*/ 1523 h 2098"/>
                <a:gd name="T50" fmla="*/ 2679 w 5740"/>
                <a:gd name="T51" fmla="*/ 1397 h 2098"/>
                <a:gd name="T52" fmla="*/ 3067 w 5740"/>
                <a:gd name="T53" fmla="*/ 1271 h 2098"/>
                <a:gd name="T54" fmla="*/ 3444 w 5740"/>
                <a:gd name="T55" fmla="*/ 1139 h 2098"/>
                <a:gd name="T56" fmla="*/ 3803 w 5740"/>
                <a:gd name="T57" fmla="*/ 1007 h 2098"/>
                <a:gd name="T58" fmla="*/ 4138 w 5740"/>
                <a:gd name="T59" fmla="*/ 875 h 2098"/>
                <a:gd name="T60" fmla="*/ 4460 w 5740"/>
                <a:gd name="T61" fmla="*/ 737 h 2098"/>
                <a:gd name="T62" fmla="*/ 4759 w 5740"/>
                <a:gd name="T63" fmla="*/ 600 h 2098"/>
                <a:gd name="T64" fmla="*/ 5040 w 5740"/>
                <a:gd name="T65" fmla="*/ 462 h 2098"/>
                <a:gd name="T66" fmla="*/ 5292 w 5740"/>
                <a:gd name="T67" fmla="*/ 324 h 2098"/>
                <a:gd name="T68" fmla="*/ 5531 w 5740"/>
                <a:gd name="T69" fmla="*/ 186 h 2098"/>
                <a:gd name="T70" fmla="*/ 5740 w 5740"/>
                <a:gd name="T71" fmla="*/ 48 h 2098"/>
                <a:gd name="T72" fmla="*/ 5740 w 5740"/>
                <a:gd name="T73" fmla="*/ 0 h 2098"/>
                <a:gd name="T74" fmla="*/ 5740 w 5740"/>
                <a:gd name="T75" fmla="*/ 0 h 209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5740" h="2098">
                  <a:moveTo>
                    <a:pt x="5740" y="0"/>
                  </a:moveTo>
                  <a:lnTo>
                    <a:pt x="5638" y="72"/>
                  </a:lnTo>
                  <a:lnTo>
                    <a:pt x="5537" y="138"/>
                  </a:lnTo>
                  <a:lnTo>
                    <a:pt x="5423" y="210"/>
                  </a:lnTo>
                  <a:lnTo>
                    <a:pt x="5304" y="276"/>
                  </a:lnTo>
                  <a:lnTo>
                    <a:pt x="5052" y="414"/>
                  </a:lnTo>
                  <a:lnTo>
                    <a:pt x="4777" y="552"/>
                  </a:lnTo>
                  <a:lnTo>
                    <a:pt x="4478" y="690"/>
                  </a:lnTo>
                  <a:lnTo>
                    <a:pt x="4162" y="827"/>
                  </a:lnTo>
                  <a:lnTo>
                    <a:pt x="3827" y="959"/>
                  </a:lnTo>
                  <a:lnTo>
                    <a:pt x="3468" y="1091"/>
                  </a:lnTo>
                  <a:lnTo>
                    <a:pt x="3091" y="1223"/>
                  </a:lnTo>
                  <a:lnTo>
                    <a:pt x="2697" y="1355"/>
                  </a:lnTo>
                  <a:lnTo>
                    <a:pt x="2284" y="1481"/>
                  </a:lnTo>
                  <a:lnTo>
                    <a:pt x="1860" y="1601"/>
                  </a:lnTo>
                  <a:lnTo>
                    <a:pt x="1417" y="1721"/>
                  </a:lnTo>
                  <a:lnTo>
                    <a:pt x="957" y="1834"/>
                  </a:lnTo>
                  <a:lnTo>
                    <a:pt x="484" y="1948"/>
                  </a:lnTo>
                  <a:lnTo>
                    <a:pt x="0" y="2056"/>
                  </a:lnTo>
                  <a:lnTo>
                    <a:pt x="0" y="2098"/>
                  </a:lnTo>
                  <a:lnTo>
                    <a:pt x="478" y="1990"/>
                  </a:lnTo>
                  <a:lnTo>
                    <a:pt x="951" y="1882"/>
                  </a:lnTo>
                  <a:lnTo>
                    <a:pt x="1405" y="1763"/>
                  </a:lnTo>
                  <a:lnTo>
                    <a:pt x="1842" y="1649"/>
                  </a:lnTo>
                  <a:lnTo>
                    <a:pt x="2266" y="1523"/>
                  </a:lnTo>
                  <a:lnTo>
                    <a:pt x="2679" y="1397"/>
                  </a:lnTo>
                  <a:lnTo>
                    <a:pt x="3067" y="1271"/>
                  </a:lnTo>
                  <a:lnTo>
                    <a:pt x="3444" y="1139"/>
                  </a:lnTo>
                  <a:lnTo>
                    <a:pt x="3803" y="1007"/>
                  </a:lnTo>
                  <a:lnTo>
                    <a:pt x="4138" y="875"/>
                  </a:lnTo>
                  <a:lnTo>
                    <a:pt x="4460" y="737"/>
                  </a:lnTo>
                  <a:lnTo>
                    <a:pt x="4759" y="600"/>
                  </a:lnTo>
                  <a:lnTo>
                    <a:pt x="5040" y="462"/>
                  </a:lnTo>
                  <a:lnTo>
                    <a:pt x="5292" y="324"/>
                  </a:lnTo>
                  <a:lnTo>
                    <a:pt x="5531" y="186"/>
                  </a:lnTo>
                  <a:lnTo>
                    <a:pt x="5740" y="48"/>
                  </a:lnTo>
                  <a:lnTo>
                    <a:pt x="5740" y="0"/>
                  </a:lnTo>
                  <a:close/>
                </a:path>
              </a:pathLst>
            </a:custGeom>
            <a:gradFill rotWithShape="0">
              <a:gsLst>
                <a:gs pos="0">
                  <a:schemeClr val="bg2"/>
                </a:gs>
                <a:gs pos="100000">
                  <a:schemeClr val="bg1"/>
                </a:gs>
              </a:gsLst>
              <a:lin ang="18900000" scaled="1"/>
            </a:gradFill>
            <a:ln w="9525">
              <a:noFill/>
              <a:round/>
              <a:headEnd/>
              <a:tailEnd/>
            </a:ln>
          </p:spPr>
          <p:txBody>
            <a:bodyPr/>
            <a:lstStyle/>
            <a:p>
              <a:pPr>
                <a:defRPr/>
              </a:pPr>
              <a:endParaRPr lang="en-US" dirty="0"/>
            </a:p>
          </p:txBody>
        </p:sp>
        <p:sp>
          <p:nvSpPr>
            <p:cNvPr id="10" name="Freeform 8"/>
            <p:cNvSpPr>
              <a:spLocks/>
            </p:cNvSpPr>
            <p:nvPr/>
          </p:nvSpPr>
          <p:spPr bwMode="hidden">
            <a:xfrm>
              <a:off x="0" y="102"/>
              <a:ext cx="1961" cy="1265"/>
            </a:xfrm>
            <a:custGeom>
              <a:avLst/>
              <a:gdLst>
                <a:gd name="T0" fmla="*/ 1955 w 1955"/>
                <a:gd name="T1" fmla="*/ 485 h 1265"/>
                <a:gd name="T2" fmla="*/ 1901 w 1955"/>
                <a:gd name="T3" fmla="*/ 390 h 1265"/>
                <a:gd name="T4" fmla="*/ 1770 w 1955"/>
                <a:gd name="T5" fmla="*/ 306 h 1265"/>
                <a:gd name="T6" fmla="*/ 1579 w 1955"/>
                <a:gd name="T7" fmla="*/ 228 h 1265"/>
                <a:gd name="T8" fmla="*/ 1327 w 1955"/>
                <a:gd name="T9" fmla="*/ 162 h 1265"/>
                <a:gd name="T10" fmla="*/ 1010 w 1955"/>
                <a:gd name="T11" fmla="*/ 102 h 1265"/>
                <a:gd name="T12" fmla="*/ 646 w 1955"/>
                <a:gd name="T13" fmla="*/ 54 h 1265"/>
                <a:gd name="T14" fmla="*/ 227 w 1955"/>
                <a:gd name="T15" fmla="*/ 18 h 1265"/>
                <a:gd name="T16" fmla="*/ 0 w 1955"/>
                <a:gd name="T17" fmla="*/ 12 h 1265"/>
                <a:gd name="T18" fmla="*/ 431 w 1955"/>
                <a:gd name="T19" fmla="*/ 48 h 1265"/>
                <a:gd name="T20" fmla="*/ 813 w 1955"/>
                <a:gd name="T21" fmla="*/ 90 h 1265"/>
                <a:gd name="T22" fmla="*/ 1148 w 1955"/>
                <a:gd name="T23" fmla="*/ 144 h 1265"/>
                <a:gd name="T24" fmla="*/ 1423 w 1955"/>
                <a:gd name="T25" fmla="*/ 204 h 1265"/>
                <a:gd name="T26" fmla="*/ 1638 w 1955"/>
                <a:gd name="T27" fmla="*/ 276 h 1265"/>
                <a:gd name="T28" fmla="*/ 1794 w 1955"/>
                <a:gd name="T29" fmla="*/ 360 h 1265"/>
                <a:gd name="T30" fmla="*/ 1883 w 1955"/>
                <a:gd name="T31" fmla="*/ 443 h 1265"/>
                <a:gd name="T32" fmla="*/ 1901 w 1955"/>
                <a:gd name="T33" fmla="*/ 539 h 1265"/>
                <a:gd name="T34" fmla="*/ 1854 w 1955"/>
                <a:gd name="T35" fmla="*/ 629 h 1265"/>
                <a:gd name="T36" fmla="*/ 1746 w 1955"/>
                <a:gd name="T37" fmla="*/ 719 h 1265"/>
                <a:gd name="T38" fmla="*/ 1579 w 1955"/>
                <a:gd name="T39" fmla="*/ 809 h 1265"/>
                <a:gd name="T40" fmla="*/ 1357 w 1955"/>
                <a:gd name="T41" fmla="*/ 899 h 1265"/>
                <a:gd name="T42" fmla="*/ 1088 w 1955"/>
                <a:gd name="T43" fmla="*/ 989 h 1265"/>
                <a:gd name="T44" fmla="*/ 765 w 1955"/>
                <a:gd name="T45" fmla="*/ 1073 h 1265"/>
                <a:gd name="T46" fmla="*/ 407 w 1955"/>
                <a:gd name="T47" fmla="*/ 1157 h 1265"/>
                <a:gd name="T48" fmla="*/ 0 w 1955"/>
                <a:gd name="T49" fmla="*/ 1241 h 1265"/>
                <a:gd name="T50" fmla="*/ 215 w 1955"/>
                <a:gd name="T51" fmla="*/ 1223 h 1265"/>
                <a:gd name="T52" fmla="*/ 610 w 1955"/>
                <a:gd name="T53" fmla="*/ 1139 h 1265"/>
                <a:gd name="T54" fmla="*/ 957 w 1955"/>
                <a:gd name="T55" fmla="*/ 1049 h 1265"/>
                <a:gd name="T56" fmla="*/ 1262 w 1955"/>
                <a:gd name="T57" fmla="*/ 959 h 1265"/>
                <a:gd name="T58" fmla="*/ 1513 w 1955"/>
                <a:gd name="T59" fmla="*/ 863 h 1265"/>
                <a:gd name="T60" fmla="*/ 1716 w 1955"/>
                <a:gd name="T61" fmla="*/ 767 h 1265"/>
                <a:gd name="T62" fmla="*/ 1860 w 1955"/>
                <a:gd name="T63" fmla="*/ 677 h 1265"/>
                <a:gd name="T64" fmla="*/ 1937 w 1955"/>
                <a:gd name="T65" fmla="*/ 581 h 1265"/>
                <a:gd name="T66" fmla="*/ 1955 w 1955"/>
                <a:gd name="T67" fmla="*/ 533 h 126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955" h="1265">
                  <a:moveTo>
                    <a:pt x="1955" y="533"/>
                  </a:moveTo>
                  <a:lnTo>
                    <a:pt x="1955" y="485"/>
                  </a:lnTo>
                  <a:lnTo>
                    <a:pt x="1937" y="438"/>
                  </a:lnTo>
                  <a:lnTo>
                    <a:pt x="1901" y="390"/>
                  </a:lnTo>
                  <a:lnTo>
                    <a:pt x="1842" y="348"/>
                  </a:lnTo>
                  <a:lnTo>
                    <a:pt x="1770" y="306"/>
                  </a:lnTo>
                  <a:lnTo>
                    <a:pt x="1686" y="270"/>
                  </a:lnTo>
                  <a:lnTo>
                    <a:pt x="1579" y="228"/>
                  </a:lnTo>
                  <a:lnTo>
                    <a:pt x="1459" y="198"/>
                  </a:lnTo>
                  <a:lnTo>
                    <a:pt x="1327" y="162"/>
                  </a:lnTo>
                  <a:lnTo>
                    <a:pt x="1178" y="132"/>
                  </a:lnTo>
                  <a:lnTo>
                    <a:pt x="1010" y="102"/>
                  </a:lnTo>
                  <a:lnTo>
                    <a:pt x="837" y="78"/>
                  </a:lnTo>
                  <a:lnTo>
                    <a:pt x="646" y="54"/>
                  </a:lnTo>
                  <a:lnTo>
                    <a:pt x="442" y="36"/>
                  </a:lnTo>
                  <a:lnTo>
                    <a:pt x="227" y="18"/>
                  </a:lnTo>
                  <a:lnTo>
                    <a:pt x="0" y="0"/>
                  </a:lnTo>
                  <a:lnTo>
                    <a:pt x="0" y="12"/>
                  </a:lnTo>
                  <a:lnTo>
                    <a:pt x="221" y="30"/>
                  </a:lnTo>
                  <a:lnTo>
                    <a:pt x="431" y="48"/>
                  </a:lnTo>
                  <a:lnTo>
                    <a:pt x="628" y="66"/>
                  </a:lnTo>
                  <a:lnTo>
                    <a:pt x="813" y="90"/>
                  </a:lnTo>
                  <a:lnTo>
                    <a:pt x="987" y="114"/>
                  </a:lnTo>
                  <a:lnTo>
                    <a:pt x="1148" y="144"/>
                  </a:lnTo>
                  <a:lnTo>
                    <a:pt x="1292" y="174"/>
                  </a:lnTo>
                  <a:lnTo>
                    <a:pt x="1423" y="204"/>
                  </a:lnTo>
                  <a:lnTo>
                    <a:pt x="1537" y="240"/>
                  </a:lnTo>
                  <a:lnTo>
                    <a:pt x="1638" y="276"/>
                  </a:lnTo>
                  <a:lnTo>
                    <a:pt x="1728" y="318"/>
                  </a:lnTo>
                  <a:lnTo>
                    <a:pt x="1794" y="360"/>
                  </a:lnTo>
                  <a:lnTo>
                    <a:pt x="1848" y="402"/>
                  </a:lnTo>
                  <a:lnTo>
                    <a:pt x="1883" y="443"/>
                  </a:lnTo>
                  <a:lnTo>
                    <a:pt x="1901" y="491"/>
                  </a:lnTo>
                  <a:lnTo>
                    <a:pt x="1901" y="539"/>
                  </a:lnTo>
                  <a:lnTo>
                    <a:pt x="1883" y="587"/>
                  </a:lnTo>
                  <a:lnTo>
                    <a:pt x="1854" y="629"/>
                  </a:lnTo>
                  <a:lnTo>
                    <a:pt x="1806" y="677"/>
                  </a:lnTo>
                  <a:lnTo>
                    <a:pt x="1746" y="719"/>
                  </a:lnTo>
                  <a:lnTo>
                    <a:pt x="1668" y="767"/>
                  </a:lnTo>
                  <a:lnTo>
                    <a:pt x="1579" y="809"/>
                  </a:lnTo>
                  <a:lnTo>
                    <a:pt x="1471" y="857"/>
                  </a:lnTo>
                  <a:lnTo>
                    <a:pt x="1357" y="899"/>
                  </a:lnTo>
                  <a:lnTo>
                    <a:pt x="1226" y="941"/>
                  </a:lnTo>
                  <a:lnTo>
                    <a:pt x="1088" y="989"/>
                  </a:lnTo>
                  <a:lnTo>
                    <a:pt x="933" y="1031"/>
                  </a:lnTo>
                  <a:lnTo>
                    <a:pt x="765" y="1073"/>
                  </a:lnTo>
                  <a:lnTo>
                    <a:pt x="592" y="1115"/>
                  </a:lnTo>
                  <a:lnTo>
                    <a:pt x="407" y="1157"/>
                  </a:lnTo>
                  <a:lnTo>
                    <a:pt x="209" y="1199"/>
                  </a:lnTo>
                  <a:lnTo>
                    <a:pt x="0" y="1241"/>
                  </a:lnTo>
                  <a:lnTo>
                    <a:pt x="0" y="1265"/>
                  </a:lnTo>
                  <a:lnTo>
                    <a:pt x="215" y="1223"/>
                  </a:lnTo>
                  <a:lnTo>
                    <a:pt x="413" y="1181"/>
                  </a:lnTo>
                  <a:lnTo>
                    <a:pt x="610" y="1139"/>
                  </a:lnTo>
                  <a:lnTo>
                    <a:pt x="789" y="1091"/>
                  </a:lnTo>
                  <a:lnTo>
                    <a:pt x="957" y="1049"/>
                  </a:lnTo>
                  <a:lnTo>
                    <a:pt x="1118" y="1001"/>
                  </a:lnTo>
                  <a:lnTo>
                    <a:pt x="1262" y="959"/>
                  </a:lnTo>
                  <a:lnTo>
                    <a:pt x="1393" y="911"/>
                  </a:lnTo>
                  <a:lnTo>
                    <a:pt x="1513" y="863"/>
                  </a:lnTo>
                  <a:lnTo>
                    <a:pt x="1620" y="815"/>
                  </a:lnTo>
                  <a:lnTo>
                    <a:pt x="1716" y="767"/>
                  </a:lnTo>
                  <a:lnTo>
                    <a:pt x="1794" y="725"/>
                  </a:lnTo>
                  <a:lnTo>
                    <a:pt x="1860" y="677"/>
                  </a:lnTo>
                  <a:lnTo>
                    <a:pt x="1907" y="629"/>
                  </a:lnTo>
                  <a:lnTo>
                    <a:pt x="1937" y="581"/>
                  </a:lnTo>
                  <a:lnTo>
                    <a:pt x="1955" y="533"/>
                  </a:lnTo>
                  <a:close/>
                </a:path>
              </a:pathLst>
            </a:custGeom>
            <a:gradFill rotWithShape="0">
              <a:gsLst>
                <a:gs pos="0">
                  <a:schemeClr val="bg2"/>
                </a:gs>
                <a:gs pos="100000">
                  <a:schemeClr val="bg1"/>
                </a:gs>
              </a:gsLst>
              <a:lin ang="18900000" scaled="1"/>
            </a:gradFill>
            <a:ln w="9525">
              <a:noFill/>
              <a:round/>
              <a:headEnd/>
              <a:tailEnd/>
            </a:ln>
          </p:spPr>
          <p:txBody>
            <a:bodyPr/>
            <a:lstStyle/>
            <a:p>
              <a:pPr>
                <a:defRPr/>
              </a:pPr>
              <a:endParaRPr lang="en-US" dirty="0"/>
            </a:p>
          </p:txBody>
        </p:sp>
        <p:sp>
          <p:nvSpPr>
            <p:cNvPr id="11" name="Freeform 9"/>
            <p:cNvSpPr>
              <a:spLocks/>
            </p:cNvSpPr>
            <p:nvPr/>
          </p:nvSpPr>
          <p:spPr bwMode="hidden">
            <a:xfrm>
              <a:off x="0" y="0"/>
              <a:ext cx="4709" cy="2901"/>
            </a:xfrm>
            <a:custGeom>
              <a:avLst/>
              <a:gdLst>
                <a:gd name="T0" fmla="*/ 4694 w 4694"/>
                <a:gd name="T1" fmla="*/ 797 h 2901"/>
                <a:gd name="T2" fmla="*/ 4664 w 4694"/>
                <a:gd name="T3" fmla="*/ 665 h 2901"/>
                <a:gd name="T4" fmla="*/ 4586 w 4694"/>
                <a:gd name="T5" fmla="*/ 540 h 2901"/>
                <a:gd name="T6" fmla="*/ 4466 w 4694"/>
                <a:gd name="T7" fmla="*/ 426 h 2901"/>
                <a:gd name="T8" fmla="*/ 4299 w 4694"/>
                <a:gd name="T9" fmla="*/ 312 h 2901"/>
                <a:gd name="T10" fmla="*/ 4084 w 4694"/>
                <a:gd name="T11" fmla="*/ 216 h 2901"/>
                <a:gd name="T12" fmla="*/ 3833 w 4694"/>
                <a:gd name="T13" fmla="*/ 120 h 2901"/>
                <a:gd name="T14" fmla="*/ 3540 w 4694"/>
                <a:gd name="T15" fmla="*/ 36 h 2901"/>
                <a:gd name="T16" fmla="*/ 3205 w 4694"/>
                <a:gd name="T17" fmla="*/ 0 h 2901"/>
                <a:gd name="T18" fmla="*/ 3540 w 4694"/>
                <a:gd name="T19" fmla="*/ 78 h 2901"/>
                <a:gd name="T20" fmla="*/ 3833 w 4694"/>
                <a:gd name="T21" fmla="*/ 162 h 2901"/>
                <a:gd name="T22" fmla="*/ 4084 w 4694"/>
                <a:gd name="T23" fmla="*/ 258 h 2901"/>
                <a:gd name="T24" fmla="*/ 4287 w 4694"/>
                <a:gd name="T25" fmla="*/ 366 h 2901"/>
                <a:gd name="T26" fmla="*/ 4443 w 4694"/>
                <a:gd name="T27" fmla="*/ 480 h 2901"/>
                <a:gd name="T28" fmla="*/ 4550 w 4694"/>
                <a:gd name="T29" fmla="*/ 605 h 2901"/>
                <a:gd name="T30" fmla="*/ 4610 w 4694"/>
                <a:gd name="T31" fmla="*/ 737 h 2901"/>
                <a:gd name="T32" fmla="*/ 4610 w 4694"/>
                <a:gd name="T33" fmla="*/ 875 h 2901"/>
                <a:gd name="T34" fmla="*/ 4568 w 4694"/>
                <a:gd name="T35" fmla="*/ 1001 h 2901"/>
                <a:gd name="T36" fmla="*/ 4490 w 4694"/>
                <a:gd name="T37" fmla="*/ 1127 h 2901"/>
                <a:gd name="T38" fmla="*/ 4371 w 4694"/>
                <a:gd name="T39" fmla="*/ 1259 h 2901"/>
                <a:gd name="T40" fmla="*/ 4215 w 4694"/>
                <a:gd name="T41" fmla="*/ 1385 h 2901"/>
                <a:gd name="T42" fmla="*/ 4024 w 4694"/>
                <a:gd name="T43" fmla="*/ 1517 h 2901"/>
                <a:gd name="T44" fmla="*/ 3803 w 4694"/>
                <a:gd name="T45" fmla="*/ 1648 h 2901"/>
                <a:gd name="T46" fmla="*/ 3546 w 4694"/>
                <a:gd name="T47" fmla="*/ 1774 h 2901"/>
                <a:gd name="T48" fmla="*/ 3259 w 4694"/>
                <a:gd name="T49" fmla="*/ 1906 h 2901"/>
                <a:gd name="T50" fmla="*/ 2942 w 4694"/>
                <a:gd name="T51" fmla="*/ 2032 h 2901"/>
                <a:gd name="T52" fmla="*/ 2595 w 4694"/>
                <a:gd name="T53" fmla="*/ 2164 h 2901"/>
                <a:gd name="T54" fmla="*/ 2224 w 4694"/>
                <a:gd name="T55" fmla="*/ 2284 h 2901"/>
                <a:gd name="T56" fmla="*/ 1824 w 4694"/>
                <a:gd name="T57" fmla="*/ 2410 h 2901"/>
                <a:gd name="T58" fmla="*/ 1399 w 4694"/>
                <a:gd name="T59" fmla="*/ 2530 h 2901"/>
                <a:gd name="T60" fmla="*/ 484 w 4694"/>
                <a:gd name="T61" fmla="*/ 2757 h 2901"/>
                <a:gd name="T62" fmla="*/ 0 w 4694"/>
                <a:gd name="T63" fmla="*/ 2901 h 2901"/>
                <a:gd name="T64" fmla="*/ 969 w 4694"/>
                <a:gd name="T65" fmla="*/ 2674 h 2901"/>
                <a:gd name="T66" fmla="*/ 1638 w 4694"/>
                <a:gd name="T67" fmla="*/ 2494 h 2901"/>
                <a:gd name="T68" fmla="*/ 2057 w 4694"/>
                <a:gd name="T69" fmla="*/ 2374 h 2901"/>
                <a:gd name="T70" fmla="*/ 2451 w 4694"/>
                <a:gd name="T71" fmla="*/ 2248 h 2901"/>
                <a:gd name="T72" fmla="*/ 2816 w 4694"/>
                <a:gd name="T73" fmla="*/ 2116 h 2901"/>
                <a:gd name="T74" fmla="*/ 3151 w 4694"/>
                <a:gd name="T75" fmla="*/ 1984 h 2901"/>
                <a:gd name="T76" fmla="*/ 3462 w 4694"/>
                <a:gd name="T77" fmla="*/ 1858 h 2901"/>
                <a:gd name="T78" fmla="*/ 3737 w 4694"/>
                <a:gd name="T79" fmla="*/ 1720 h 2901"/>
                <a:gd name="T80" fmla="*/ 3982 w 4694"/>
                <a:gd name="T81" fmla="*/ 1589 h 2901"/>
                <a:gd name="T82" fmla="*/ 4191 w 4694"/>
                <a:gd name="T83" fmla="*/ 1457 h 2901"/>
                <a:gd name="T84" fmla="*/ 4371 w 4694"/>
                <a:gd name="T85" fmla="*/ 1325 h 2901"/>
                <a:gd name="T86" fmla="*/ 4508 w 4694"/>
                <a:gd name="T87" fmla="*/ 1193 h 2901"/>
                <a:gd name="T88" fmla="*/ 4610 w 4694"/>
                <a:gd name="T89" fmla="*/ 1061 h 2901"/>
                <a:gd name="T90" fmla="*/ 4670 w 4694"/>
                <a:gd name="T91" fmla="*/ 935 h 2901"/>
                <a:gd name="T92" fmla="*/ 4688 w 4694"/>
                <a:gd name="T93" fmla="*/ 869 h 2901"/>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4694" h="2901">
                  <a:moveTo>
                    <a:pt x="4688" y="869"/>
                  </a:moveTo>
                  <a:lnTo>
                    <a:pt x="4694" y="797"/>
                  </a:lnTo>
                  <a:lnTo>
                    <a:pt x="4688" y="731"/>
                  </a:lnTo>
                  <a:lnTo>
                    <a:pt x="4664" y="665"/>
                  </a:lnTo>
                  <a:lnTo>
                    <a:pt x="4634" y="599"/>
                  </a:lnTo>
                  <a:lnTo>
                    <a:pt x="4586" y="540"/>
                  </a:lnTo>
                  <a:lnTo>
                    <a:pt x="4532" y="480"/>
                  </a:lnTo>
                  <a:lnTo>
                    <a:pt x="4466" y="426"/>
                  </a:lnTo>
                  <a:lnTo>
                    <a:pt x="4389" y="366"/>
                  </a:lnTo>
                  <a:lnTo>
                    <a:pt x="4299" y="312"/>
                  </a:lnTo>
                  <a:lnTo>
                    <a:pt x="4197" y="264"/>
                  </a:lnTo>
                  <a:lnTo>
                    <a:pt x="4084" y="216"/>
                  </a:lnTo>
                  <a:lnTo>
                    <a:pt x="3964" y="168"/>
                  </a:lnTo>
                  <a:lnTo>
                    <a:pt x="3833" y="120"/>
                  </a:lnTo>
                  <a:lnTo>
                    <a:pt x="3689" y="78"/>
                  </a:lnTo>
                  <a:lnTo>
                    <a:pt x="3540" y="36"/>
                  </a:lnTo>
                  <a:lnTo>
                    <a:pt x="3378" y="0"/>
                  </a:lnTo>
                  <a:lnTo>
                    <a:pt x="3205" y="0"/>
                  </a:lnTo>
                  <a:lnTo>
                    <a:pt x="3378" y="36"/>
                  </a:lnTo>
                  <a:lnTo>
                    <a:pt x="3540" y="78"/>
                  </a:lnTo>
                  <a:lnTo>
                    <a:pt x="3689" y="120"/>
                  </a:lnTo>
                  <a:lnTo>
                    <a:pt x="3833" y="162"/>
                  </a:lnTo>
                  <a:lnTo>
                    <a:pt x="3964" y="210"/>
                  </a:lnTo>
                  <a:lnTo>
                    <a:pt x="4084" y="258"/>
                  </a:lnTo>
                  <a:lnTo>
                    <a:pt x="4191" y="312"/>
                  </a:lnTo>
                  <a:lnTo>
                    <a:pt x="4287" y="366"/>
                  </a:lnTo>
                  <a:lnTo>
                    <a:pt x="4371" y="420"/>
                  </a:lnTo>
                  <a:lnTo>
                    <a:pt x="4443" y="480"/>
                  </a:lnTo>
                  <a:lnTo>
                    <a:pt x="4502" y="540"/>
                  </a:lnTo>
                  <a:lnTo>
                    <a:pt x="4550" y="605"/>
                  </a:lnTo>
                  <a:lnTo>
                    <a:pt x="4586" y="671"/>
                  </a:lnTo>
                  <a:lnTo>
                    <a:pt x="4610" y="737"/>
                  </a:lnTo>
                  <a:lnTo>
                    <a:pt x="4616" y="803"/>
                  </a:lnTo>
                  <a:lnTo>
                    <a:pt x="4610" y="875"/>
                  </a:lnTo>
                  <a:lnTo>
                    <a:pt x="4592" y="935"/>
                  </a:lnTo>
                  <a:lnTo>
                    <a:pt x="4568" y="1001"/>
                  </a:lnTo>
                  <a:lnTo>
                    <a:pt x="4532" y="1067"/>
                  </a:lnTo>
                  <a:lnTo>
                    <a:pt x="4490" y="1127"/>
                  </a:lnTo>
                  <a:lnTo>
                    <a:pt x="4437" y="1193"/>
                  </a:lnTo>
                  <a:lnTo>
                    <a:pt x="4371" y="1259"/>
                  </a:lnTo>
                  <a:lnTo>
                    <a:pt x="4299" y="1325"/>
                  </a:lnTo>
                  <a:lnTo>
                    <a:pt x="4215" y="1385"/>
                  </a:lnTo>
                  <a:lnTo>
                    <a:pt x="4126" y="1451"/>
                  </a:lnTo>
                  <a:lnTo>
                    <a:pt x="4024" y="1517"/>
                  </a:lnTo>
                  <a:lnTo>
                    <a:pt x="3916" y="1583"/>
                  </a:lnTo>
                  <a:lnTo>
                    <a:pt x="3803" y="1648"/>
                  </a:lnTo>
                  <a:lnTo>
                    <a:pt x="3677" y="1714"/>
                  </a:lnTo>
                  <a:lnTo>
                    <a:pt x="3546" y="1774"/>
                  </a:lnTo>
                  <a:lnTo>
                    <a:pt x="3408" y="1840"/>
                  </a:lnTo>
                  <a:lnTo>
                    <a:pt x="3259" y="1906"/>
                  </a:lnTo>
                  <a:lnTo>
                    <a:pt x="3103" y="1972"/>
                  </a:lnTo>
                  <a:lnTo>
                    <a:pt x="2942" y="2032"/>
                  </a:lnTo>
                  <a:lnTo>
                    <a:pt x="2768" y="2098"/>
                  </a:lnTo>
                  <a:lnTo>
                    <a:pt x="2595" y="2164"/>
                  </a:lnTo>
                  <a:lnTo>
                    <a:pt x="2410" y="2224"/>
                  </a:lnTo>
                  <a:lnTo>
                    <a:pt x="2224" y="2284"/>
                  </a:lnTo>
                  <a:lnTo>
                    <a:pt x="2027" y="2350"/>
                  </a:lnTo>
                  <a:lnTo>
                    <a:pt x="1824" y="2410"/>
                  </a:lnTo>
                  <a:lnTo>
                    <a:pt x="1614" y="2470"/>
                  </a:lnTo>
                  <a:lnTo>
                    <a:pt x="1399" y="2530"/>
                  </a:lnTo>
                  <a:lnTo>
                    <a:pt x="957" y="2644"/>
                  </a:lnTo>
                  <a:lnTo>
                    <a:pt x="484" y="2757"/>
                  </a:lnTo>
                  <a:lnTo>
                    <a:pt x="0" y="2865"/>
                  </a:lnTo>
                  <a:lnTo>
                    <a:pt x="0" y="2901"/>
                  </a:lnTo>
                  <a:lnTo>
                    <a:pt x="496" y="2787"/>
                  </a:lnTo>
                  <a:lnTo>
                    <a:pt x="969" y="2674"/>
                  </a:lnTo>
                  <a:lnTo>
                    <a:pt x="1423" y="2554"/>
                  </a:lnTo>
                  <a:lnTo>
                    <a:pt x="1638" y="2494"/>
                  </a:lnTo>
                  <a:lnTo>
                    <a:pt x="1854" y="2434"/>
                  </a:lnTo>
                  <a:lnTo>
                    <a:pt x="2057" y="2374"/>
                  </a:lnTo>
                  <a:lnTo>
                    <a:pt x="2254" y="2308"/>
                  </a:lnTo>
                  <a:lnTo>
                    <a:pt x="2451" y="2248"/>
                  </a:lnTo>
                  <a:lnTo>
                    <a:pt x="2637" y="2182"/>
                  </a:lnTo>
                  <a:lnTo>
                    <a:pt x="2816" y="2116"/>
                  </a:lnTo>
                  <a:lnTo>
                    <a:pt x="2990" y="2050"/>
                  </a:lnTo>
                  <a:lnTo>
                    <a:pt x="3151" y="1984"/>
                  </a:lnTo>
                  <a:lnTo>
                    <a:pt x="3312" y="1924"/>
                  </a:lnTo>
                  <a:lnTo>
                    <a:pt x="3462" y="1858"/>
                  </a:lnTo>
                  <a:lnTo>
                    <a:pt x="3605" y="1792"/>
                  </a:lnTo>
                  <a:lnTo>
                    <a:pt x="3737" y="1720"/>
                  </a:lnTo>
                  <a:lnTo>
                    <a:pt x="3863" y="1654"/>
                  </a:lnTo>
                  <a:lnTo>
                    <a:pt x="3982" y="1589"/>
                  </a:lnTo>
                  <a:lnTo>
                    <a:pt x="4090" y="1523"/>
                  </a:lnTo>
                  <a:lnTo>
                    <a:pt x="4191" y="1457"/>
                  </a:lnTo>
                  <a:lnTo>
                    <a:pt x="4287" y="1391"/>
                  </a:lnTo>
                  <a:lnTo>
                    <a:pt x="4371" y="1325"/>
                  </a:lnTo>
                  <a:lnTo>
                    <a:pt x="4443" y="1259"/>
                  </a:lnTo>
                  <a:lnTo>
                    <a:pt x="4508" y="1193"/>
                  </a:lnTo>
                  <a:lnTo>
                    <a:pt x="4562" y="1127"/>
                  </a:lnTo>
                  <a:lnTo>
                    <a:pt x="4610" y="1061"/>
                  </a:lnTo>
                  <a:lnTo>
                    <a:pt x="4646" y="995"/>
                  </a:lnTo>
                  <a:lnTo>
                    <a:pt x="4670" y="935"/>
                  </a:lnTo>
                  <a:lnTo>
                    <a:pt x="4688" y="869"/>
                  </a:lnTo>
                  <a:close/>
                </a:path>
              </a:pathLst>
            </a:custGeom>
            <a:gradFill rotWithShape="0">
              <a:gsLst>
                <a:gs pos="0">
                  <a:schemeClr val="bg2"/>
                </a:gs>
                <a:gs pos="100000">
                  <a:schemeClr val="bg1"/>
                </a:gs>
              </a:gsLst>
              <a:lin ang="18900000" scaled="1"/>
            </a:gradFill>
            <a:ln w="9525">
              <a:noFill/>
              <a:round/>
              <a:headEnd/>
              <a:tailEnd/>
            </a:ln>
          </p:spPr>
          <p:txBody>
            <a:bodyPr/>
            <a:lstStyle/>
            <a:p>
              <a:pPr>
                <a:defRPr/>
              </a:pPr>
              <a:endParaRPr lang="en-US" dirty="0"/>
            </a:p>
          </p:txBody>
        </p:sp>
        <p:sp>
          <p:nvSpPr>
            <p:cNvPr id="12" name="Freeform 10"/>
            <p:cNvSpPr>
              <a:spLocks/>
            </p:cNvSpPr>
            <p:nvPr/>
          </p:nvSpPr>
          <p:spPr bwMode="hidden">
            <a:xfrm>
              <a:off x="0" y="0"/>
              <a:ext cx="3773" cy="2356"/>
            </a:xfrm>
            <a:custGeom>
              <a:avLst/>
              <a:gdLst>
                <a:gd name="T0" fmla="*/ 3761 w 3761"/>
                <a:gd name="T1" fmla="*/ 719 h 2356"/>
                <a:gd name="T2" fmla="*/ 3731 w 3761"/>
                <a:gd name="T3" fmla="*/ 599 h 2356"/>
                <a:gd name="T4" fmla="*/ 3653 w 3761"/>
                <a:gd name="T5" fmla="*/ 486 h 2356"/>
                <a:gd name="T6" fmla="*/ 3522 w 3761"/>
                <a:gd name="T7" fmla="*/ 378 h 2356"/>
                <a:gd name="T8" fmla="*/ 3348 w 3761"/>
                <a:gd name="T9" fmla="*/ 282 h 2356"/>
                <a:gd name="T10" fmla="*/ 3127 w 3761"/>
                <a:gd name="T11" fmla="*/ 192 h 2356"/>
                <a:gd name="T12" fmla="*/ 2864 w 3761"/>
                <a:gd name="T13" fmla="*/ 108 h 2356"/>
                <a:gd name="T14" fmla="*/ 2559 w 3761"/>
                <a:gd name="T15" fmla="*/ 36 h 2356"/>
                <a:gd name="T16" fmla="*/ 2230 w 3761"/>
                <a:gd name="T17" fmla="*/ 0 h 2356"/>
                <a:gd name="T18" fmla="*/ 2577 w 3761"/>
                <a:gd name="T19" fmla="*/ 72 h 2356"/>
                <a:gd name="T20" fmla="*/ 2876 w 3761"/>
                <a:gd name="T21" fmla="*/ 150 h 2356"/>
                <a:gd name="T22" fmla="*/ 3139 w 3761"/>
                <a:gd name="T23" fmla="*/ 234 h 2356"/>
                <a:gd name="T24" fmla="*/ 3348 w 3761"/>
                <a:gd name="T25" fmla="*/ 330 h 2356"/>
                <a:gd name="T26" fmla="*/ 3516 w 3761"/>
                <a:gd name="T27" fmla="*/ 432 h 2356"/>
                <a:gd name="T28" fmla="*/ 3623 w 3761"/>
                <a:gd name="T29" fmla="*/ 545 h 2356"/>
                <a:gd name="T30" fmla="*/ 3683 w 3761"/>
                <a:gd name="T31" fmla="*/ 665 h 2356"/>
                <a:gd name="T32" fmla="*/ 3689 w 3761"/>
                <a:gd name="T33" fmla="*/ 791 h 2356"/>
                <a:gd name="T34" fmla="*/ 3653 w 3761"/>
                <a:gd name="T35" fmla="*/ 887 h 2356"/>
                <a:gd name="T36" fmla="*/ 3593 w 3761"/>
                <a:gd name="T37" fmla="*/ 989 h 2356"/>
                <a:gd name="T38" fmla="*/ 3498 w 3761"/>
                <a:gd name="T39" fmla="*/ 1091 h 2356"/>
                <a:gd name="T40" fmla="*/ 3372 w 3761"/>
                <a:gd name="T41" fmla="*/ 1187 h 2356"/>
                <a:gd name="T42" fmla="*/ 3223 w 3761"/>
                <a:gd name="T43" fmla="*/ 1289 h 2356"/>
                <a:gd name="T44" fmla="*/ 3043 w 3761"/>
                <a:gd name="T45" fmla="*/ 1391 h 2356"/>
                <a:gd name="T46" fmla="*/ 2834 w 3761"/>
                <a:gd name="T47" fmla="*/ 1493 h 2356"/>
                <a:gd name="T48" fmla="*/ 2607 w 3761"/>
                <a:gd name="T49" fmla="*/ 1589 h 2356"/>
                <a:gd name="T50" fmla="*/ 2075 w 3761"/>
                <a:gd name="T51" fmla="*/ 1786 h 2356"/>
                <a:gd name="T52" fmla="*/ 1459 w 3761"/>
                <a:gd name="T53" fmla="*/ 1972 h 2356"/>
                <a:gd name="T54" fmla="*/ 765 w 3761"/>
                <a:gd name="T55" fmla="*/ 2158 h 2356"/>
                <a:gd name="T56" fmla="*/ 0 w 3761"/>
                <a:gd name="T57" fmla="*/ 2326 h 2356"/>
                <a:gd name="T58" fmla="*/ 401 w 3761"/>
                <a:gd name="T59" fmla="*/ 2272 h 2356"/>
                <a:gd name="T60" fmla="*/ 1142 w 3761"/>
                <a:gd name="T61" fmla="*/ 2092 h 2356"/>
                <a:gd name="T62" fmla="*/ 1812 w 3761"/>
                <a:gd name="T63" fmla="*/ 1900 h 2356"/>
                <a:gd name="T64" fmla="*/ 2392 w 3761"/>
                <a:gd name="T65" fmla="*/ 1702 h 2356"/>
                <a:gd name="T66" fmla="*/ 2649 w 3761"/>
                <a:gd name="T67" fmla="*/ 1607 h 2356"/>
                <a:gd name="T68" fmla="*/ 2882 w 3761"/>
                <a:gd name="T69" fmla="*/ 1505 h 2356"/>
                <a:gd name="T70" fmla="*/ 3091 w 3761"/>
                <a:gd name="T71" fmla="*/ 1403 h 2356"/>
                <a:gd name="T72" fmla="*/ 3277 w 3761"/>
                <a:gd name="T73" fmla="*/ 1301 h 2356"/>
                <a:gd name="T74" fmla="*/ 3432 w 3761"/>
                <a:gd name="T75" fmla="*/ 1193 h 2356"/>
                <a:gd name="T76" fmla="*/ 3558 w 3761"/>
                <a:gd name="T77" fmla="*/ 1091 h 2356"/>
                <a:gd name="T78" fmla="*/ 3653 w 3761"/>
                <a:gd name="T79" fmla="*/ 989 h 2356"/>
                <a:gd name="T80" fmla="*/ 3719 w 3761"/>
                <a:gd name="T81" fmla="*/ 887 h 2356"/>
                <a:gd name="T82" fmla="*/ 3755 w 3761"/>
                <a:gd name="T83" fmla="*/ 785 h 235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3761" h="2356">
                  <a:moveTo>
                    <a:pt x="3755" y="785"/>
                  </a:moveTo>
                  <a:lnTo>
                    <a:pt x="3761" y="719"/>
                  </a:lnTo>
                  <a:lnTo>
                    <a:pt x="3755" y="659"/>
                  </a:lnTo>
                  <a:lnTo>
                    <a:pt x="3731" y="599"/>
                  </a:lnTo>
                  <a:lnTo>
                    <a:pt x="3701" y="545"/>
                  </a:lnTo>
                  <a:lnTo>
                    <a:pt x="3653" y="486"/>
                  </a:lnTo>
                  <a:lnTo>
                    <a:pt x="3593" y="432"/>
                  </a:lnTo>
                  <a:lnTo>
                    <a:pt x="3522" y="378"/>
                  </a:lnTo>
                  <a:lnTo>
                    <a:pt x="3444" y="330"/>
                  </a:lnTo>
                  <a:lnTo>
                    <a:pt x="3348" y="282"/>
                  </a:lnTo>
                  <a:lnTo>
                    <a:pt x="3241" y="234"/>
                  </a:lnTo>
                  <a:lnTo>
                    <a:pt x="3127" y="192"/>
                  </a:lnTo>
                  <a:lnTo>
                    <a:pt x="3002" y="150"/>
                  </a:lnTo>
                  <a:lnTo>
                    <a:pt x="2864" y="108"/>
                  </a:lnTo>
                  <a:lnTo>
                    <a:pt x="2715" y="72"/>
                  </a:lnTo>
                  <a:lnTo>
                    <a:pt x="2559" y="36"/>
                  </a:lnTo>
                  <a:lnTo>
                    <a:pt x="2392" y="0"/>
                  </a:lnTo>
                  <a:lnTo>
                    <a:pt x="2230" y="0"/>
                  </a:lnTo>
                  <a:lnTo>
                    <a:pt x="2410" y="36"/>
                  </a:lnTo>
                  <a:lnTo>
                    <a:pt x="2577" y="72"/>
                  </a:lnTo>
                  <a:lnTo>
                    <a:pt x="2732" y="108"/>
                  </a:lnTo>
                  <a:lnTo>
                    <a:pt x="2876" y="150"/>
                  </a:lnTo>
                  <a:lnTo>
                    <a:pt x="3014" y="192"/>
                  </a:lnTo>
                  <a:lnTo>
                    <a:pt x="3139" y="234"/>
                  </a:lnTo>
                  <a:lnTo>
                    <a:pt x="3253" y="282"/>
                  </a:lnTo>
                  <a:lnTo>
                    <a:pt x="3348" y="330"/>
                  </a:lnTo>
                  <a:lnTo>
                    <a:pt x="3438" y="384"/>
                  </a:lnTo>
                  <a:lnTo>
                    <a:pt x="3516" y="432"/>
                  </a:lnTo>
                  <a:lnTo>
                    <a:pt x="3576" y="492"/>
                  </a:lnTo>
                  <a:lnTo>
                    <a:pt x="3623" y="545"/>
                  </a:lnTo>
                  <a:lnTo>
                    <a:pt x="3665" y="605"/>
                  </a:lnTo>
                  <a:lnTo>
                    <a:pt x="3683" y="665"/>
                  </a:lnTo>
                  <a:lnTo>
                    <a:pt x="3695" y="725"/>
                  </a:lnTo>
                  <a:lnTo>
                    <a:pt x="3689" y="791"/>
                  </a:lnTo>
                  <a:lnTo>
                    <a:pt x="3677" y="839"/>
                  </a:lnTo>
                  <a:lnTo>
                    <a:pt x="3653" y="887"/>
                  </a:lnTo>
                  <a:lnTo>
                    <a:pt x="3629" y="941"/>
                  </a:lnTo>
                  <a:lnTo>
                    <a:pt x="3593" y="989"/>
                  </a:lnTo>
                  <a:lnTo>
                    <a:pt x="3546" y="1037"/>
                  </a:lnTo>
                  <a:lnTo>
                    <a:pt x="3498" y="1091"/>
                  </a:lnTo>
                  <a:lnTo>
                    <a:pt x="3438" y="1139"/>
                  </a:lnTo>
                  <a:lnTo>
                    <a:pt x="3372" y="1187"/>
                  </a:lnTo>
                  <a:lnTo>
                    <a:pt x="3301" y="1241"/>
                  </a:lnTo>
                  <a:lnTo>
                    <a:pt x="3223" y="1289"/>
                  </a:lnTo>
                  <a:lnTo>
                    <a:pt x="3133" y="1343"/>
                  </a:lnTo>
                  <a:lnTo>
                    <a:pt x="3043" y="1391"/>
                  </a:lnTo>
                  <a:lnTo>
                    <a:pt x="2942" y="1439"/>
                  </a:lnTo>
                  <a:lnTo>
                    <a:pt x="2834" y="1493"/>
                  </a:lnTo>
                  <a:lnTo>
                    <a:pt x="2727" y="1541"/>
                  </a:lnTo>
                  <a:lnTo>
                    <a:pt x="2607" y="1589"/>
                  </a:lnTo>
                  <a:lnTo>
                    <a:pt x="2356" y="1690"/>
                  </a:lnTo>
                  <a:lnTo>
                    <a:pt x="2075" y="1786"/>
                  </a:lnTo>
                  <a:lnTo>
                    <a:pt x="1782" y="1882"/>
                  </a:lnTo>
                  <a:lnTo>
                    <a:pt x="1459" y="1972"/>
                  </a:lnTo>
                  <a:lnTo>
                    <a:pt x="1124" y="2068"/>
                  </a:lnTo>
                  <a:lnTo>
                    <a:pt x="765" y="2158"/>
                  </a:lnTo>
                  <a:lnTo>
                    <a:pt x="389" y="2242"/>
                  </a:lnTo>
                  <a:lnTo>
                    <a:pt x="0" y="2326"/>
                  </a:lnTo>
                  <a:lnTo>
                    <a:pt x="0" y="2356"/>
                  </a:lnTo>
                  <a:lnTo>
                    <a:pt x="401" y="2272"/>
                  </a:lnTo>
                  <a:lnTo>
                    <a:pt x="777" y="2182"/>
                  </a:lnTo>
                  <a:lnTo>
                    <a:pt x="1142" y="2092"/>
                  </a:lnTo>
                  <a:lnTo>
                    <a:pt x="1483" y="1996"/>
                  </a:lnTo>
                  <a:lnTo>
                    <a:pt x="1812" y="1900"/>
                  </a:lnTo>
                  <a:lnTo>
                    <a:pt x="2111" y="1804"/>
                  </a:lnTo>
                  <a:lnTo>
                    <a:pt x="2392" y="1702"/>
                  </a:lnTo>
                  <a:lnTo>
                    <a:pt x="2523" y="1654"/>
                  </a:lnTo>
                  <a:lnTo>
                    <a:pt x="2649" y="1607"/>
                  </a:lnTo>
                  <a:lnTo>
                    <a:pt x="2768" y="1553"/>
                  </a:lnTo>
                  <a:lnTo>
                    <a:pt x="2882" y="1505"/>
                  </a:lnTo>
                  <a:lnTo>
                    <a:pt x="2990" y="1451"/>
                  </a:lnTo>
                  <a:lnTo>
                    <a:pt x="3091" y="1403"/>
                  </a:lnTo>
                  <a:lnTo>
                    <a:pt x="3187" y="1349"/>
                  </a:lnTo>
                  <a:lnTo>
                    <a:pt x="3277" y="1301"/>
                  </a:lnTo>
                  <a:lnTo>
                    <a:pt x="3354" y="1247"/>
                  </a:lnTo>
                  <a:lnTo>
                    <a:pt x="3432" y="1193"/>
                  </a:lnTo>
                  <a:lnTo>
                    <a:pt x="3498" y="1145"/>
                  </a:lnTo>
                  <a:lnTo>
                    <a:pt x="3558" y="1091"/>
                  </a:lnTo>
                  <a:lnTo>
                    <a:pt x="3611" y="1043"/>
                  </a:lnTo>
                  <a:lnTo>
                    <a:pt x="3653" y="989"/>
                  </a:lnTo>
                  <a:lnTo>
                    <a:pt x="3689" y="941"/>
                  </a:lnTo>
                  <a:lnTo>
                    <a:pt x="3719" y="887"/>
                  </a:lnTo>
                  <a:lnTo>
                    <a:pt x="3743" y="833"/>
                  </a:lnTo>
                  <a:lnTo>
                    <a:pt x="3755" y="785"/>
                  </a:lnTo>
                  <a:close/>
                </a:path>
              </a:pathLst>
            </a:custGeom>
            <a:gradFill rotWithShape="0">
              <a:gsLst>
                <a:gs pos="0">
                  <a:schemeClr val="bg2"/>
                </a:gs>
                <a:gs pos="100000">
                  <a:schemeClr val="bg1"/>
                </a:gs>
              </a:gsLst>
              <a:lin ang="18900000" scaled="1"/>
            </a:gradFill>
            <a:ln w="9525">
              <a:noFill/>
              <a:round/>
              <a:headEnd/>
              <a:tailEnd/>
            </a:ln>
          </p:spPr>
          <p:txBody>
            <a:bodyPr/>
            <a:lstStyle/>
            <a:p>
              <a:pPr>
                <a:defRPr/>
              </a:pPr>
              <a:endParaRPr lang="en-US" dirty="0"/>
            </a:p>
          </p:txBody>
        </p:sp>
        <p:sp>
          <p:nvSpPr>
            <p:cNvPr id="13" name="Freeform 11"/>
            <p:cNvSpPr>
              <a:spLocks/>
            </p:cNvSpPr>
            <p:nvPr/>
          </p:nvSpPr>
          <p:spPr bwMode="hidden">
            <a:xfrm>
              <a:off x="0" y="0"/>
              <a:ext cx="2933" cy="1846"/>
            </a:xfrm>
            <a:custGeom>
              <a:avLst/>
              <a:gdLst>
                <a:gd name="T0" fmla="*/ 2924 w 2924"/>
                <a:gd name="T1" fmla="*/ 647 h 1846"/>
                <a:gd name="T2" fmla="*/ 2876 w 2924"/>
                <a:gd name="T3" fmla="*/ 528 h 1846"/>
                <a:gd name="T4" fmla="*/ 2750 w 2924"/>
                <a:gd name="T5" fmla="*/ 414 h 1846"/>
                <a:gd name="T6" fmla="*/ 2559 w 2924"/>
                <a:gd name="T7" fmla="*/ 318 h 1846"/>
                <a:gd name="T8" fmla="*/ 2302 w 2924"/>
                <a:gd name="T9" fmla="*/ 228 h 1846"/>
                <a:gd name="T10" fmla="*/ 1985 w 2924"/>
                <a:gd name="T11" fmla="*/ 150 h 1846"/>
                <a:gd name="T12" fmla="*/ 1608 w 2924"/>
                <a:gd name="T13" fmla="*/ 78 h 1846"/>
                <a:gd name="T14" fmla="*/ 1178 w 2924"/>
                <a:gd name="T15" fmla="*/ 24 h 1846"/>
                <a:gd name="T16" fmla="*/ 694 w 2924"/>
                <a:gd name="T17" fmla="*/ 0 h 1846"/>
                <a:gd name="T18" fmla="*/ 1190 w 2924"/>
                <a:gd name="T19" fmla="*/ 48 h 1846"/>
                <a:gd name="T20" fmla="*/ 1626 w 2924"/>
                <a:gd name="T21" fmla="*/ 108 h 1846"/>
                <a:gd name="T22" fmla="*/ 2009 w 2924"/>
                <a:gd name="T23" fmla="*/ 180 h 1846"/>
                <a:gd name="T24" fmla="*/ 2326 w 2924"/>
                <a:gd name="T25" fmla="*/ 264 h 1846"/>
                <a:gd name="T26" fmla="*/ 2571 w 2924"/>
                <a:gd name="T27" fmla="*/ 360 h 1846"/>
                <a:gd name="T28" fmla="*/ 2750 w 2924"/>
                <a:gd name="T29" fmla="*/ 468 h 1846"/>
                <a:gd name="T30" fmla="*/ 2846 w 2924"/>
                <a:gd name="T31" fmla="*/ 587 h 1846"/>
                <a:gd name="T32" fmla="*/ 2864 w 2924"/>
                <a:gd name="T33" fmla="*/ 713 h 1846"/>
                <a:gd name="T34" fmla="*/ 2840 w 2924"/>
                <a:gd name="T35" fmla="*/ 785 h 1846"/>
                <a:gd name="T36" fmla="*/ 2792 w 2924"/>
                <a:gd name="T37" fmla="*/ 857 h 1846"/>
                <a:gd name="T38" fmla="*/ 2625 w 2924"/>
                <a:gd name="T39" fmla="*/ 1001 h 1846"/>
                <a:gd name="T40" fmla="*/ 2368 w 2924"/>
                <a:gd name="T41" fmla="*/ 1145 h 1846"/>
                <a:gd name="T42" fmla="*/ 2033 w 2924"/>
                <a:gd name="T43" fmla="*/ 1289 h 1846"/>
                <a:gd name="T44" fmla="*/ 1626 w 2924"/>
                <a:gd name="T45" fmla="*/ 1433 h 1846"/>
                <a:gd name="T46" fmla="*/ 1142 w 2924"/>
                <a:gd name="T47" fmla="*/ 1571 h 1846"/>
                <a:gd name="T48" fmla="*/ 604 w 2924"/>
                <a:gd name="T49" fmla="*/ 1702 h 1846"/>
                <a:gd name="T50" fmla="*/ 0 w 2924"/>
                <a:gd name="T51" fmla="*/ 1828 h 1846"/>
                <a:gd name="T52" fmla="*/ 311 w 2924"/>
                <a:gd name="T53" fmla="*/ 1780 h 1846"/>
                <a:gd name="T54" fmla="*/ 897 w 2924"/>
                <a:gd name="T55" fmla="*/ 1648 h 1846"/>
                <a:gd name="T56" fmla="*/ 1417 w 2924"/>
                <a:gd name="T57" fmla="*/ 1511 h 1846"/>
                <a:gd name="T58" fmla="*/ 1871 w 2924"/>
                <a:gd name="T59" fmla="*/ 1367 h 1846"/>
                <a:gd name="T60" fmla="*/ 2254 w 2924"/>
                <a:gd name="T61" fmla="*/ 1223 h 1846"/>
                <a:gd name="T62" fmla="*/ 2559 w 2924"/>
                <a:gd name="T63" fmla="*/ 1079 h 1846"/>
                <a:gd name="T64" fmla="*/ 2774 w 2924"/>
                <a:gd name="T65" fmla="*/ 929 h 1846"/>
                <a:gd name="T66" fmla="*/ 2876 w 2924"/>
                <a:gd name="T67" fmla="*/ 815 h 1846"/>
                <a:gd name="T68" fmla="*/ 2912 w 2924"/>
                <a:gd name="T69" fmla="*/ 743 h 1846"/>
                <a:gd name="T70" fmla="*/ 2924 w 2924"/>
                <a:gd name="T71" fmla="*/ 707 h 184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2924" h="1846">
                  <a:moveTo>
                    <a:pt x="2924" y="707"/>
                  </a:moveTo>
                  <a:lnTo>
                    <a:pt x="2924" y="647"/>
                  </a:lnTo>
                  <a:lnTo>
                    <a:pt x="2912" y="581"/>
                  </a:lnTo>
                  <a:lnTo>
                    <a:pt x="2876" y="528"/>
                  </a:lnTo>
                  <a:lnTo>
                    <a:pt x="2822" y="468"/>
                  </a:lnTo>
                  <a:lnTo>
                    <a:pt x="2750" y="414"/>
                  </a:lnTo>
                  <a:lnTo>
                    <a:pt x="2667" y="366"/>
                  </a:lnTo>
                  <a:lnTo>
                    <a:pt x="2559" y="318"/>
                  </a:lnTo>
                  <a:lnTo>
                    <a:pt x="2440" y="270"/>
                  </a:lnTo>
                  <a:lnTo>
                    <a:pt x="2302" y="228"/>
                  </a:lnTo>
                  <a:lnTo>
                    <a:pt x="2153" y="186"/>
                  </a:lnTo>
                  <a:lnTo>
                    <a:pt x="1985" y="150"/>
                  </a:lnTo>
                  <a:lnTo>
                    <a:pt x="1806" y="114"/>
                  </a:lnTo>
                  <a:lnTo>
                    <a:pt x="1608" y="78"/>
                  </a:lnTo>
                  <a:lnTo>
                    <a:pt x="1399" y="54"/>
                  </a:lnTo>
                  <a:lnTo>
                    <a:pt x="1178" y="24"/>
                  </a:lnTo>
                  <a:lnTo>
                    <a:pt x="945" y="0"/>
                  </a:lnTo>
                  <a:lnTo>
                    <a:pt x="694" y="0"/>
                  </a:lnTo>
                  <a:lnTo>
                    <a:pt x="945" y="24"/>
                  </a:lnTo>
                  <a:lnTo>
                    <a:pt x="1190" y="48"/>
                  </a:lnTo>
                  <a:lnTo>
                    <a:pt x="1417" y="78"/>
                  </a:lnTo>
                  <a:lnTo>
                    <a:pt x="1626" y="108"/>
                  </a:lnTo>
                  <a:lnTo>
                    <a:pt x="1824" y="144"/>
                  </a:lnTo>
                  <a:lnTo>
                    <a:pt x="2009" y="180"/>
                  </a:lnTo>
                  <a:lnTo>
                    <a:pt x="2176" y="222"/>
                  </a:lnTo>
                  <a:lnTo>
                    <a:pt x="2326" y="264"/>
                  </a:lnTo>
                  <a:lnTo>
                    <a:pt x="2457" y="312"/>
                  </a:lnTo>
                  <a:lnTo>
                    <a:pt x="2571" y="360"/>
                  </a:lnTo>
                  <a:lnTo>
                    <a:pt x="2667" y="414"/>
                  </a:lnTo>
                  <a:lnTo>
                    <a:pt x="2750" y="468"/>
                  </a:lnTo>
                  <a:lnTo>
                    <a:pt x="2804" y="528"/>
                  </a:lnTo>
                  <a:lnTo>
                    <a:pt x="2846" y="587"/>
                  </a:lnTo>
                  <a:lnTo>
                    <a:pt x="2864" y="647"/>
                  </a:lnTo>
                  <a:lnTo>
                    <a:pt x="2864" y="713"/>
                  </a:lnTo>
                  <a:lnTo>
                    <a:pt x="2852" y="749"/>
                  </a:lnTo>
                  <a:lnTo>
                    <a:pt x="2840" y="785"/>
                  </a:lnTo>
                  <a:lnTo>
                    <a:pt x="2816" y="821"/>
                  </a:lnTo>
                  <a:lnTo>
                    <a:pt x="2792" y="857"/>
                  </a:lnTo>
                  <a:lnTo>
                    <a:pt x="2721" y="929"/>
                  </a:lnTo>
                  <a:lnTo>
                    <a:pt x="2625" y="1001"/>
                  </a:lnTo>
                  <a:lnTo>
                    <a:pt x="2505" y="1073"/>
                  </a:lnTo>
                  <a:lnTo>
                    <a:pt x="2368" y="1145"/>
                  </a:lnTo>
                  <a:lnTo>
                    <a:pt x="2212" y="1217"/>
                  </a:lnTo>
                  <a:lnTo>
                    <a:pt x="2033" y="1289"/>
                  </a:lnTo>
                  <a:lnTo>
                    <a:pt x="1842" y="1361"/>
                  </a:lnTo>
                  <a:lnTo>
                    <a:pt x="1626" y="1433"/>
                  </a:lnTo>
                  <a:lnTo>
                    <a:pt x="1393" y="1499"/>
                  </a:lnTo>
                  <a:lnTo>
                    <a:pt x="1142" y="1571"/>
                  </a:lnTo>
                  <a:lnTo>
                    <a:pt x="879" y="1636"/>
                  </a:lnTo>
                  <a:lnTo>
                    <a:pt x="604" y="1702"/>
                  </a:lnTo>
                  <a:lnTo>
                    <a:pt x="305" y="1768"/>
                  </a:lnTo>
                  <a:lnTo>
                    <a:pt x="0" y="1828"/>
                  </a:lnTo>
                  <a:lnTo>
                    <a:pt x="0" y="1846"/>
                  </a:lnTo>
                  <a:lnTo>
                    <a:pt x="311" y="1780"/>
                  </a:lnTo>
                  <a:lnTo>
                    <a:pt x="610" y="1714"/>
                  </a:lnTo>
                  <a:lnTo>
                    <a:pt x="897" y="1648"/>
                  </a:lnTo>
                  <a:lnTo>
                    <a:pt x="1166" y="1583"/>
                  </a:lnTo>
                  <a:lnTo>
                    <a:pt x="1417" y="1511"/>
                  </a:lnTo>
                  <a:lnTo>
                    <a:pt x="1656" y="1439"/>
                  </a:lnTo>
                  <a:lnTo>
                    <a:pt x="1871" y="1367"/>
                  </a:lnTo>
                  <a:lnTo>
                    <a:pt x="2075" y="1295"/>
                  </a:lnTo>
                  <a:lnTo>
                    <a:pt x="2254" y="1223"/>
                  </a:lnTo>
                  <a:lnTo>
                    <a:pt x="2416" y="1151"/>
                  </a:lnTo>
                  <a:lnTo>
                    <a:pt x="2559" y="1079"/>
                  </a:lnTo>
                  <a:lnTo>
                    <a:pt x="2679" y="1001"/>
                  </a:lnTo>
                  <a:lnTo>
                    <a:pt x="2774" y="929"/>
                  </a:lnTo>
                  <a:lnTo>
                    <a:pt x="2846" y="857"/>
                  </a:lnTo>
                  <a:lnTo>
                    <a:pt x="2876" y="815"/>
                  </a:lnTo>
                  <a:lnTo>
                    <a:pt x="2900" y="779"/>
                  </a:lnTo>
                  <a:lnTo>
                    <a:pt x="2912" y="743"/>
                  </a:lnTo>
                  <a:lnTo>
                    <a:pt x="2924" y="707"/>
                  </a:lnTo>
                  <a:close/>
                </a:path>
              </a:pathLst>
            </a:custGeom>
            <a:gradFill rotWithShape="0">
              <a:gsLst>
                <a:gs pos="0">
                  <a:schemeClr val="bg2"/>
                </a:gs>
                <a:gs pos="100000">
                  <a:schemeClr val="bg1"/>
                </a:gs>
              </a:gsLst>
              <a:lin ang="18900000" scaled="1"/>
            </a:gradFill>
            <a:ln w="9525">
              <a:noFill/>
              <a:round/>
              <a:headEnd/>
              <a:tailEnd/>
            </a:ln>
          </p:spPr>
          <p:txBody>
            <a:bodyPr/>
            <a:lstStyle/>
            <a:p>
              <a:pPr>
                <a:defRPr/>
              </a:pPr>
              <a:endParaRPr lang="en-US" dirty="0"/>
            </a:p>
          </p:txBody>
        </p:sp>
        <p:sp>
          <p:nvSpPr>
            <p:cNvPr id="14" name="Freeform 12"/>
            <p:cNvSpPr>
              <a:spLocks/>
            </p:cNvSpPr>
            <p:nvPr/>
          </p:nvSpPr>
          <p:spPr bwMode="hidden">
            <a:xfrm>
              <a:off x="114" y="2847"/>
              <a:ext cx="1493" cy="204"/>
            </a:xfrm>
            <a:custGeom>
              <a:avLst/>
              <a:gdLst>
                <a:gd name="T0" fmla="*/ 1399 w 1488"/>
                <a:gd name="T1" fmla="*/ 204 h 204"/>
                <a:gd name="T2" fmla="*/ 0 w 1488"/>
                <a:gd name="T3" fmla="*/ 18 h 204"/>
                <a:gd name="T4" fmla="*/ 77 w 1488"/>
                <a:gd name="T5" fmla="*/ 0 h 204"/>
                <a:gd name="T6" fmla="*/ 1488 w 1488"/>
                <a:gd name="T7" fmla="*/ 186 h 204"/>
                <a:gd name="T8" fmla="*/ 1399 w 1488"/>
                <a:gd name="T9" fmla="*/ 204 h 204"/>
                <a:gd name="T10" fmla="*/ 1399 w 1488"/>
                <a:gd name="T11" fmla="*/ 204 h 20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88" h="204">
                  <a:moveTo>
                    <a:pt x="1399" y="204"/>
                  </a:moveTo>
                  <a:lnTo>
                    <a:pt x="0" y="18"/>
                  </a:lnTo>
                  <a:lnTo>
                    <a:pt x="77" y="0"/>
                  </a:lnTo>
                  <a:lnTo>
                    <a:pt x="1488" y="186"/>
                  </a:lnTo>
                  <a:lnTo>
                    <a:pt x="1399" y="204"/>
                  </a:lnTo>
                  <a:close/>
                </a:path>
              </a:pathLst>
            </a:custGeom>
            <a:solidFill>
              <a:schemeClr val="bg2"/>
            </a:solidFill>
            <a:ln w="9525">
              <a:noFill/>
              <a:round/>
              <a:headEnd/>
              <a:tailEnd/>
            </a:ln>
          </p:spPr>
          <p:txBody>
            <a:bodyPr/>
            <a:lstStyle/>
            <a:p>
              <a:pPr>
                <a:defRPr/>
              </a:pPr>
              <a:endParaRPr lang="en-US" dirty="0"/>
            </a:p>
          </p:txBody>
        </p:sp>
        <p:sp>
          <p:nvSpPr>
            <p:cNvPr id="15" name="Rectangle 13"/>
            <p:cNvSpPr>
              <a:spLocks noChangeArrowheads="1"/>
            </p:cNvSpPr>
            <p:nvPr/>
          </p:nvSpPr>
          <p:spPr bwMode="hidden">
            <a:xfrm>
              <a:off x="473" y="3105"/>
              <a:ext cx="1" cy="1"/>
            </a:xfrm>
            <a:prstGeom prst="rect">
              <a:avLst/>
            </a:prstGeom>
            <a:solidFill>
              <a:srgbClr val="141485"/>
            </a:solidFill>
            <a:ln w="9525">
              <a:noFill/>
              <a:miter lim="800000"/>
              <a:headEnd/>
              <a:tailEnd/>
            </a:ln>
          </p:spPr>
          <p:txBody>
            <a:bodyPr/>
            <a:lstStyle/>
            <a:p>
              <a:pPr>
                <a:defRPr/>
              </a:pPr>
              <a:endParaRPr lang="en-US" dirty="0"/>
            </a:p>
          </p:txBody>
        </p:sp>
        <p:sp>
          <p:nvSpPr>
            <p:cNvPr id="16" name="Rectangle 14"/>
            <p:cNvSpPr>
              <a:spLocks noChangeArrowheads="1"/>
            </p:cNvSpPr>
            <p:nvPr/>
          </p:nvSpPr>
          <p:spPr bwMode="hidden">
            <a:xfrm>
              <a:off x="473" y="3105"/>
              <a:ext cx="1" cy="1"/>
            </a:xfrm>
            <a:prstGeom prst="rect">
              <a:avLst/>
            </a:prstGeom>
            <a:solidFill>
              <a:srgbClr val="141485"/>
            </a:solidFill>
            <a:ln w="9525">
              <a:noFill/>
              <a:miter lim="800000"/>
              <a:headEnd/>
              <a:tailEnd/>
            </a:ln>
          </p:spPr>
          <p:txBody>
            <a:bodyPr/>
            <a:lstStyle/>
            <a:p>
              <a:pPr>
                <a:defRPr/>
              </a:pPr>
              <a:endParaRPr lang="en-US" dirty="0"/>
            </a:p>
          </p:txBody>
        </p:sp>
        <p:grpSp>
          <p:nvGrpSpPr>
            <p:cNvPr id="17" name="Group 15"/>
            <p:cNvGrpSpPr>
              <a:grpSpLocks/>
            </p:cNvGrpSpPr>
            <p:nvPr/>
          </p:nvGrpSpPr>
          <p:grpSpPr bwMode="auto">
            <a:xfrm>
              <a:off x="192" y="2284"/>
              <a:ext cx="1254" cy="923"/>
              <a:chOff x="192" y="2284"/>
              <a:chExt cx="1254" cy="923"/>
            </a:xfrm>
          </p:grpSpPr>
          <p:sp>
            <p:nvSpPr>
              <p:cNvPr id="18" name="Freeform 16"/>
              <p:cNvSpPr>
                <a:spLocks/>
              </p:cNvSpPr>
              <p:nvPr/>
            </p:nvSpPr>
            <p:spPr bwMode="hidden">
              <a:xfrm>
                <a:off x="408" y="3009"/>
                <a:ext cx="47" cy="6"/>
              </a:xfrm>
              <a:custGeom>
                <a:avLst/>
                <a:gdLst>
                  <a:gd name="T0" fmla="*/ 47 w 47"/>
                  <a:gd name="T1" fmla="*/ 6 h 6"/>
                  <a:gd name="T2" fmla="*/ 0 w 47"/>
                  <a:gd name="T3" fmla="*/ 0 h 6"/>
                  <a:gd name="T4" fmla="*/ 0 w 47"/>
                  <a:gd name="T5" fmla="*/ 0 h 6"/>
                  <a:gd name="T6" fmla="*/ 47 w 47"/>
                  <a:gd name="T7" fmla="*/ 6 h 6"/>
                  <a:gd name="T8" fmla="*/ 47 w 47"/>
                  <a:gd name="T9" fmla="*/ 6 h 6"/>
                  <a:gd name="T10" fmla="*/ 47 w 47"/>
                  <a:gd name="T11" fmla="*/ 6 h 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7" h="6">
                    <a:moveTo>
                      <a:pt x="47" y="6"/>
                    </a:moveTo>
                    <a:lnTo>
                      <a:pt x="0" y="0"/>
                    </a:lnTo>
                    <a:lnTo>
                      <a:pt x="47" y="6"/>
                    </a:lnTo>
                    <a:close/>
                  </a:path>
                </a:pathLst>
              </a:custGeom>
              <a:solidFill>
                <a:srgbClr val="141485"/>
              </a:solidFill>
              <a:ln w="9525">
                <a:noFill/>
                <a:round/>
                <a:headEnd/>
                <a:tailEnd/>
              </a:ln>
            </p:spPr>
            <p:txBody>
              <a:bodyPr/>
              <a:lstStyle/>
              <a:p>
                <a:pPr>
                  <a:defRPr/>
                </a:pPr>
                <a:endParaRPr lang="en-US" dirty="0"/>
              </a:p>
            </p:txBody>
          </p:sp>
          <p:sp>
            <p:nvSpPr>
              <p:cNvPr id="19" name="Freeform 17"/>
              <p:cNvSpPr>
                <a:spLocks/>
              </p:cNvSpPr>
              <p:nvPr/>
            </p:nvSpPr>
            <p:spPr bwMode="hidden">
              <a:xfrm>
                <a:off x="912" y="2284"/>
                <a:ext cx="324" cy="162"/>
              </a:xfrm>
              <a:custGeom>
                <a:avLst/>
                <a:gdLst>
                  <a:gd name="T0" fmla="*/ 0 w 323"/>
                  <a:gd name="T1" fmla="*/ 24 h 162"/>
                  <a:gd name="T2" fmla="*/ 6 w 323"/>
                  <a:gd name="T3" fmla="*/ 24 h 162"/>
                  <a:gd name="T4" fmla="*/ 12 w 323"/>
                  <a:gd name="T5" fmla="*/ 18 h 162"/>
                  <a:gd name="T6" fmla="*/ 48 w 323"/>
                  <a:gd name="T7" fmla="*/ 6 h 162"/>
                  <a:gd name="T8" fmla="*/ 101 w 323"/>
                  <a:gd name="T9" fmla="*/ 0 h 162"/>
                  <a:gd name="T10" fmla="*/ 137 w 323"/>
                  <a:gd name="T11" fmla="*/ 6 h 162"/>
                  <a:gd name="T12" fmla="*/ 173 w 323"/>
                  <a:gd name="T13" fmla="*/ 18 h 162"/>
                  <a:gd name="T14" fmla="*/ 239 w 323"/>
                  <a:gd name="T15" fmla="*/ 54 h 162"/>
                  <a:gd name="T16" fmla="*/ 287 w 323"/>
                  <a:gd name="T17" fmla="*/ 90 h 162"/>
                  <a:gd name="T18" fmla="*/ 317 w 323"/>
                  <a:gd name="T19" fmla="*/ 114 h 162"/>
                  <a:gd name="T20" fmla="*/ 323 w 323"/>
                  <a:gd name="T21" fmla="*/ 126 h 162"/>
                  <a:gd name="T22" fmla="*/ 323 w 323"/>
                  <a:gd name="T23" fmla="*/ 126 h 162"/>
                  <a:gd name="T24" fmla="*/ 221 w 323"/>
                  <a:gd name="T25" fmla="*/ 162 h 162"/>
                  <a:gd name="T26" fmla="*/ 0 w 323"/>
                  <a:gd name="T27" fmla="*/ 24 h 162"/>
                  <a:gd name="T28" fmla="*/ 0 w 323"/>
                  <a:gd name="T29" fmla="*/ 24 h 16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323" h="162">
                    <a:moveTo>
                      <a:pt x="0" y="24"/>
                    </a:moveTo>
                    <a:lnTo>
                      <a:pt x="6" y="24"/>
                    </a:lnTo>
                    <a:lnTo>
                      <a:pt x="12" y="18"/>
                    </a:lnTo>
                    <a:lnTo>
                      <a:pt x="48" y="6"/>
                    </a:lnTo>
                    <a:lnTo>
                      <a:pt x="101" y="0"/>
                    </a:lnTo>
                    <a:lnTo>
                      <a:pt x="137" y="6"/>
                    </a:lnTo>
                    <a:lnTo>
                      <a:pt x="173" y="18"/>
                    </a:lnTo>
                    <a:lnTo>
                      <a:pt x="239" y="54"/>
                    </a:lnTo>
                    <a:lnTo>
                      <a:pt x="287" y="90"/>
                    </a:lnTo>
                    <a:lnTo>
                      <a:pt x="317" y="114"/>
                    </a:lnTo>
                    <a:lnTo>
                      <a:pt x="323" y="126"/>
                    </a:lnTo>
                    <a:lnTo>
                      <a:pt x="221" y="162"/>
                    </a:lnTo>
                    <a:lnTo>
                      <a:pt x="0" y="24"/>
                    </a:lnTo>
                    <a:close/>
                  </a:path>
                </a:pathLst>
              </a:custGeom>
              <a:gradFill rotWithShape="0">
                <a:gsLst>
                  <a:gs pos="0">
                    <a:schemeClr val="bg2"/>
                  </a:gs>
                  <a:gs pos="100000">
                    <a:schemeClr val="bg1"/>
                  </a:gs>
                </a:gsLst>
                <a:lin ang="18900000" scaled="1"/>
              </a:gradFill>
              <a:ln w="9525">
                <a:noFill/>
                <a:round/>
                <a:headEnd/>
                <a:tailEnd/>
              </a:ln>
            </p:spPr>
            <p:txBody>
              <a:bodyPr/>
              <a:lstStyle/>
              <a:p>
                <a:pPr>
                  <a:defRPr/>
                </a:pPr>
                <a:endParaRPr lang="en-US" dirty="0"/>
              </a:p>
            </p:txBody>
          </p:sp>
          <p:sp>
            <p:nvSpPr>
              <p:cNvPr id="20" name="Freeform 18"/>
              <p:cNvSpPr>
                <a:spLocks noEditPoints="1"/>
              </p:cNvSpPr>
              <p:nvPr/>
            </p:nvSpPr>
            <p:spPr bwMode="hidden">
              <a:xfrm>
                <a:off x="192" y="2284"/>
                <a:ext cx="1254" cy="923"/>
              </a:xfrm>
              <a:custGeom>
                <a:avLst/>
                <a:gdLst>
                  <a:gd name="T0" fmla="*/ 1166 w 1250"/>
                  <a:gd name="T1" fmla="*/ 641 h 923"/>
                  <a:gd name="T2" fmla="*/ 1166 w 1250"/>
                  <a:gd name="T3" fmla="*/ 473 h 923"/>
                  <a:gd name="T4" fmla="*/ 1136 w 1250"/>
                  <a:gd name="T5" fmla="*/ 384 h 923"/>
                  <a:gd name="T6" fmla="*/ 1112 w 1250"/>
                  <a:gd name="T7" fmla="*/ 288 h 923"/>
                  <a:gd name="T8" fmla="*/ 1053 w 1250"/>
                  <a:gd name="T9" fmla="*/ 174 h 923"/>
                  <a:gd name="T10" fmla="*/ 981 w 1250"/>
                  <a:gd name="T11" fmla="*/ 96 h 923"/>
                  <a:gd name="T12" fmla="*/ 963 w 1250"/>
                  <a:gd name="T13" fmla="*/ 72 h 923"/>
                  <a:gd name="T14" fmla="*/ 891 w 1250"/>
                  <a:gd name="T15" fmla="*/ 18 h 923"/>
                  <a:gd name="T16" fmla="*/ 819 w 1250"/>
                  <a:gd name="T17" fmla="*/ 6 h 923"/>
                  <a:gd name="T18" fmla="*/ 712 w 1250"/>
                  <a:gd name="T19" fmla="*/ 24 h 923"/>
                  <a:gd name="T20" fmla="*/ 664 w 1250"/>
                  <a:gd name="T21" fmla="*/ 42 h 923"/>
                  <a:gd name="T22" fmla="*/ 568 w 1250"/>
                  <a:gd name="T23" fmla="*/ 120 h 923"/>
                  <a:gd name="T24" fmla="*/ 532 w 1250"/>
                  <a:gd name="T25" fmla="*/ 228 h 923"/>
                  <a:gd name="T26" fmla="*/ 509 w 1250"/>
                  <a:gd name="T27" fmla="*/ 348 h 923"/>
                  <a:gd name="T28" fmla="*/ 431 w 1250"/>
                  <a:gd name="T29" fmla="*/ 479 h 923"/>
                  <a:gd name="T30" fmla="*/ 413 w 1250"/>
                  <a:gd name="T31" fmla="*/ 539 h 923"/>
                  <a:gd name="T32" fmla="*/ 353 w 1250"/>
                  <a:gd name="T33" fmla="*/ 599 h 923"/>
                  <a:gd name="T34" fmla="*/ 305 w 1250"/>
                  <a:gd name="T35" fmla="*/ 629 h 923"/>
                  <a:gd name="T36" fmla="*/ 293 w 1250"/>
                  <a:gd name="T37" fmla="*/ 635 h 923"/>
                  <a:gd name="T38" fmla="*/ 257 w 1250"/>
                  <a:gd name="T39" fmla="*/ 677 h 923"/>
                  <a:gd name="T40" fmla="*/ 150 w 1250"/>
                  <a:gd name="T41" fmla="*/ 797 h 923"/>
                  <a:gd name="T42" fmla="*/ 54 w 1250"/>
                  <a:gd name="T43" fmla="*/ 839 h 923"/>
                  <a:gd name="T44" fmla="*/ 156 w 1250"/>
                  <a:gd name="T45" fmla="*/ 905 h 923"/>
                  <a:gd name="T46" fmla="*/ 240 w 1250"/>
                  <a:gd name="T47" fmla="*/ 869 h 923"/>
                  <a:gd name="T48" fmla="*/ 640 w 1250"/>
                  <a:gd name="T49" fmla="*/ 827 h 923"/>
                  <a:gd name="T50" fmla="*/ 700 w 1250"/>
                  <a:gd name="T51" fmla="*/ 725 h 923"/>
                  <a:gd name="T52" fmla="*/ 694 w 1250"/>
                  <a:gd name="T53" fmla="*/ 611 h 923"/>
                  <a:gd name="T54" fmla="*/ 778 w 1250"/>
                  <a:gd name="T55" fmla="*/ 551 h 923"/>
                  <a:gd name="T56" fmla="*/ 879 w 1250"/>
                  <a:gd name="T57" fmla="*/ 449 h 923"/>
                  <a:gd name="T58" fmla="*/ 909 w 1250"/>
                  <a:gd name="T59" fmla="*/ 414 h 923"/>
                  <a:gd name="T60" fmla="*/ 975 w 1250"/>
                  <a:gd name="T61" fmla="*/ 318 h 923"/>
                  <a:gd name="T62" fmla="*/ 1023 w 1250"/>
                  <a:gd name="T63" fmla="*/ 336 h 923"/>
                  <a:gd name="T64" fmla="*/ 1118 w 1250"/>
                  <a:gd name="T65" fmla="*/ 617 h 923"/>
                  <a:gd name="T66" fmla="*/ 1112 w 1250"/>
                  <a:gd name="T67" fmla="*/ 689 h 923"/>
                  <a:gd name="T68" fmla="*/ 1148 w 1250"/>
                  <a:gd name="T69" fmla="*/ 749 h 923"/>
                  <a:gd name="T70" fmla="*/ 1202 w 1250"/>
                  <a:gd name="T71" fmla="*/ 713 h 923"/>
                  <a:gd name="T72" fmla="*/ 1238 w 1250"/>
                  <a:gd name="T73" fmla="*/ 749 h 923"/>
                  <a:gd name="T74" fmla="*/ 1250 w 1250"/>
                  <a:gd name="T75" fmla="*/ 743 h 923"/>
                  <a:gd name="T76" fmla="*/ 694 w 1250"/>
                  <a:gd name="T77" fmla="*/ 264 h 923"/>
                  <a:gd name="T78" fmla="*/ 784 w 1250"/>
                  <a:gd name="T79" fmla="*/ 372 h 923"/>
                  <a:gd name="T80" fmla="*/ 766 w 1250"/>
                  <a:gd name="T81" fmla="*/ 443 h 923"/>
                  <a:gd name="T82" fmla="*/ 706 w 1250"/>
                  <a:gd name="T83" fmla="*/ 515 h 923"/>
                  <a:gd name="T84" fmla="*/ 658 w 1250"/>
                  <a:gd name="T85" fmla="*/ 569 h 923"/>
                  <a:gd name="T86" fmla="*/ 616 w 1250"/>
                  <a:gd name="T87" fmla="*/ 593 h 923"/>
                  <a:gd name="T88" fmla="*/ 574 w 1250"/>
                  <a:gd name="T89" fmla="*/ 617 h 923"/>
                  <a:gd name="T90" fmla="*/ 562 w 1250"/>
                  <a:gd name="T91" fmla="*/ 707 h 923"/>
                  <a:gd name="T92" fmla="*/ 353 w 1250"/>
                  <a:gd name="T93" fmla="*/ 755 h 923"/>
                  <a:gd name="T94" fmla="*/ 389 w 1250"/>
                  <a:gd name="T95" fmla="*/ 641 h 923"/>
                  <a:gd name="T96" fmla="*/ 425 w 1250"/>
                  <a:gd name="T97" fmla="*/ 647 h 923"/>
                  <a:gd name="T98" fmla="*/ 443 w 1250"/>
                  <a:gd name="T99" fmla="*/ 617 h 923"/>
                  <a:gd name="T100" fmla="*/ 568 w 1250"/>
                  <a:gd name="T101" fmla="*/ 515 h 923"/>
                  <a:gd name="T102" fmla="*/ 616 w 1250"/>
                  <a:gd name="T103" fmla="*/ 473 h 923"/>
                  <a:gd name="T104" fmla="*/ 640 w 1250"/>
                  <a:gd name="T105" fmla="*/ 396 h 923"/>
                  <a:gd name="T106" fmla="*/ 640 w 1250"/>
                  <a:gd name="T107" fmla="*/ 378 h 923"/>
                  <a:gd name="T108" fmla="*/ 664 w 1250"/>
                  <a:gd name="T109" fmla="*/ 270 h 923"/>
                  <a:gd name="T110" fmla="*/ 682 w 1250"/>
                  <a:gd name="T111" fmla="*/ 192 h 923"/>
                  <a:gd name="T112" fmla="*/ 694 w 1250"/>
                  <a:gd name="T113" fmla="*/ 264 h 923"/>
                  <a:gd name="T114" fmla="*/ 532 w 1250"/>
                  <a:gd name="T115" fmla="*/ 455 h 923"/>
                  <a:gd name="T116" fmla="*/ 634 w 1250"/>
                  <a:gd name="T117" fmla="*/ 803 h 92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250" h="923">
                    <a:moveTo>
                      <a:pt x="1244" y="713"/>
                    </a:moveTo>
                    <a:lnTo>
                      <a:pt x="1214" y="683"/>
                    </a:lnTo>
                    <a:lnTo>
                      <a:pt x="1166" y="653"/>
                    </a:lnTo>
                    <a:lnTo>
                      <a:pt x="1166" y="641"/>
                    </a:lnTo>
                    <a:lnTo>
                      <a:pt x="1172" y="617"/>
                    </a:lnTo>
                    <a:lnTo>
                      <a:pt x="1172" y="581"/>
                    </a:lnTo>
                    <a:lnTo>
                      <a:pt x="1172" y="545"/>
                    </a:lnTo>
                    <a:lnTo>
                      <a:pt x="1172" y="509"/>
                    </a:lnTo>
                    <a:lnTo>
                      <a:pt x="1166" y="473"/>
                    </a:lnTo>
                    <a:lnTo>
                      <a:pt x="1154" y="443"/>
                    </a:lnTo>
                    <a:lnTo>
                      <a:pt x="1148" y="431"/>
                    </a:lnTo>
                    <a:lnTo>
                      <a:pt x="1142" y="425"/>
                    </a:lnTo>
                    <a:lnTo>
                      <a:pt x="1142" y="408"/>
                    </a:lnTo>
                    <a:lnTo>
                      <a:pt x="1136" y="384"/>
                    </a:lnTo>
                    <a:lnTo>
                      <a:pt x="1130" y="354"/>
                    </a:lnTo>
                    <a:lnTo>
                      <a:pt x="1118" y="324"/>
                    </a:lnTo>
                    <a:lnTo>
                      <a:pt x="1106" y="300"/>
                    </a:lnTo>
                    <a:lnTo>
                      <a:pt x="1112" y="294"/>
                    </a:lnTo>
                    <a:lnTo>
                      <a:pt x="1112" y="288"/>
                    </a:lnTo>
                    <a:lnTo>
                      <a:pt x="1112" y="270"/>
                    </a:lnTo>
                    <a:lnTo>
                      <a:pt x="1106" y="252"/>
                    </a:lnTo>
                    <a:lnTo>
                      <a:pt x="1083" y="210"/>
                    </a:lnTo>
                    <a:lnTo>
                      <a:pt x="1059" y="180"/>
                    </a:lnTo>
                    <a:lnTo>
                      <a:pt x="1053" y="174"/>
                    </a:lnTo>
                    <a:lnTo>
                      <a:pt x="1047" y="168"/>
                    </a:lnTo>
                    <a:lnTo>
                      <a:pt x="1041" y="126"/>
                    </a:lnTo>
                    <a:lnTo>
                      <a:pt x="1017" y="114"/>
                    </a:lnTo>
                    <a:lnTo>
                      <a:pt x="987" y="90"/>
                    </a:lnTo>
                    <a:lnTo>
                      <a:pt x="981" y="96"/>
                    </a:lnTo>
                    <a:lnTo>
                      <a:pt x="981" y="102"/>
                    </a:lnTo>
                    <a:lnTo>
                      <a:pt x="975" y="120"/>
                    </a:lnTo>
                    <a:lnTo>
                      <a:pt x="975" y="108"/>
                    </a:lnTo>
                    <a:lnTo>
                      <a:pt x="969" y="90"/>
                    </a:lnTo>
                    <a:lnTo>
                      <a:pt x="963" y="72"/>
                    </a:lnTo>
                    <a:lnTo>
                      <a:pt x="963" y="66"/>
                    </a:lnTo>
                    <a:lnTo>
                      <a:pt x="933" y="42"/>
                    </a:lnTo>
                    <a:lnTo>
                      <a:pt x="921" y="36"/>
                    </a:lnTo>
                    <a:lnTo>
                      <a:pt x="915" y="30"/>
                    </a:lnTo>
                    <a:lnTo>
                      <a:pt x="891" y="18"/>
                    </a:lnTo>
                    <a:lnTo>
                      <a:pt x="885" y="18"/>
                    </a:lnTo>
                    <a:lnTo>
                      <a:pt x="867" y="18"/>
                    </a:lnTo>
                    <a:lnTo>
                      <a:pt x="855" y="18"/>
                    </a:lnTo>
                    <a:lnTo>
                      <a:pt x="849" y="18"/>
                    </a:lnTo>
                    <a:lnTo>
                      <a:pt x="819" y="6"/>
                    </a:lnTo>
                    <a:lnTo>
                      <a:pt x="796" y="0"/>
                    </a:lnTo>
                    <a:lnTo>
                      <a:pt x="772" y="6"/>
                    </a:lnTo>
                    <a:lnTo>
                      <a:pt x="754" y="18"/>
                    </a:lnTo>
                    <a:lnTo>
                      <a:pt x="730" y="18"/>
                    </a:lnTo>
                    <a:lnTo>
                      <a:pt x="712" y="24"/>
                    </a:lnTo>
                    <a:lnTo>
                      <a:pt x="700" y="30"/>
                    </a:lnTo>
                    <a:lnTo>
                      <a:pt x="694" y="30"/>
                    </a:lnTo>
                    <a:lnTo>
                      <a:pt x="688" y="30"/>
                    </a:lnTo>
                    <a:lnTo>
                      <a:pt x="664" y="42"/>
                    </a:lnTo>
                    <a:lnTo>
                      <a:pt x="628" y="60"/>
                    </a:lnTo>
                    <a:lnTo>
                      <a:pt x="586" y="90"/>
                    </a:lnTo>
                    <a:lnTo>
                      <a:pt x="574" y="108"/>
                    </a:lnTo>
                    <a:lnTo>
                      <a:pt x="562" y="120"/>
                    </a:lnTo>
                    <a:lnTo>
                      <a:pt x="568" y="120"/>
                    </a:lnTo>
                    <a:lnTo>
                      <a:pt x="568" y="114"/>
                    </a:lnTo>
                    <a:lnTo>
                      <a:pt x="550" y="150"/>
                    </a:lnTo>
                    <a:lnTo>
                      <a:pt x="538" y="192"/>
                    </a:lnTo>
                    <a:lnTo>
                      <a:pt x="532" y="216"/>
                    </a:lnTo>
                    <a:lnTo>
                      <a:pt x="532" y="228"/>
                    </a:lnTo>
                    <a:lnTo>
                      <a:pt x="527" y="246"/>
                    </a:lnTo>
                    <a:lnTo>
                      <a:pt x="521" y="276"/>
                    </a:lnTo>
                    <a:lnTo>
                      <a:pt x="515" y="312"/>
                    </a:lnTo>
                    <a:lnTo>
                      <a:pt x="509" y="348"/>
                    </a:lnTo>
                    <a:lnTo>
                      <a:pt x="473" y="390"/>
                    </a:lnTo>
                    <a:lnTo>
                      <a:pt x="473" y="396"/>
                    </a:lnTo>
                    <a:lnTo>
                      <a:pt x="467" y="402"/>
                    </a:lnTo>
                    <a:lnTo>
                      <a:pt x="449" y="437"/>
                    </a:lnTo>
                    <a:lnTo>
                      <a:pt x="431" y="479"/>
                    </a:lnTo>
                    <a:lnTo>
                      <a:pt x="419" y="521"/>
                    </a:lnTo>
                    <a:lnTo>
                      <a:pt x="413" y="527"/>
                    </a:lnTo>
                    <a:lnTo>
                      <a:pt x="413" y="533"/>
                    </a:lnTo>
                    <a:lnTo>
                      <a:pt x="413" y="539"/>
                    </a:lnTo>
                    <a:lnTo>
                      <a:pt x="353" y="599"/>
                    </a:lnTo>
                    <a:lnTo>
                      <a:pt x="347" y="599"/>
                    </a:lnTo>
                    <a:lnTo>
                      <a:pt x="341" y="599"/>
                    </a:lnTo>
                    <a:lnTo>
                      <a:pt x="335" y="611"/>
                    </a:lnTo>
                    <a:lnTo>
                      <a:pt x="311" y="629"/>
                    </a:lnTo>
                    <a:lnTo>
                      <a:pt x="305" y="629"/>
                    </a:lnTo>
                    <a:lnTo>
                      <a:pt x="299" y="629"/>
                    </a:lnTo>
                    <a:lnTo>
                      <a:pt x="299" y="635"/>
                    </a:lnTo>
                    <a:lnTo>
                      <a:pt x="293" y="635"/>
                    </a:lnTo>
                    <a:lnTo>
                      <a:pt x="257" y="659"/>
                    </a:lnTo>
                    <a:lnTo>
                      <a:pt x="257" y="665"/>
                    </a:lnTo>
                    <a:lnTo>
                      <a:pt x="257" y="677"/>
                    </a:lnTo>
                    <a:lnTo>
                      <a:pt x="257" y="701"/>
                    </a:lnTo>
                    <a:lnTo>
                      <a:pt x="257" y="719"/>
                    </a:lnTo>
                    <a:lnTo>
                      <a:pt x="257" y="731"/>
                    </a:lnTo>
                    <a:lnTo>
                      <a:pt x="216" y="725"/>
                    </a:lnTo>
                    <a:lnTo>
                      <a:pt x="150" y="797"/>
                    </a:lnTo>
                    <a:lnTo>
                      <a:pt x="150" y="827"/>
                    </a:lnTo>
                    <a:lnTo>
                      <a:pt x="174" y="827"/>
                    </a:lnTo>
                    <a:lnTo>
                      <a:pt x="114" y="845"/>
                    </a:lnTo>
                    <a:lnTo>
                      <a:pt x="108" y="851"/>
                    </a:lnTo>
                    <a:lnTo>
                      <a:pt x="54" y="839"/>
                    </a:lnTo>
                    <a:lnTo>
                      <a:pt x="0" y="857"/>
                    </a:lnTo>
                    <a:lnTo>
                      <a:pt x="0" y="875"/>
                    </a:lnTo>
                    <a:lnTo>
                      <a:pt x="102" y="893"/>
                    </a:lnTo>
                    <a:lnTo>
                      <a:pt x="96" y="893"/>
                    </a:lnTo>
                    <a:lnTo>
                      <a:pt x="156" y="905"/>
                    </a:lnTo>
                    <a:lnTo>
                      <a:pt x="168" y="899"/>
                    </a:lnTo>
                    <a:lnTo>
                      <a:pt x="311" y="923"/>
                    </a:lnTo>
                    <a:lnTo>
                      <a:pt x="365" y="911"/>
                    </a:lnTo>
                    <a:lnTo>
                      <a:pt x="371" y="887"/>
                    </a:lnTo>
                    <a:lnTo>
                      <a:pt x="240" y="869"/>
                    </a:lnTo>
                    <a:lnTo>
                      <a:pt x="240" y="863"/>
                    </a:lnTo>
                    <a:lnTo>
                      <a:pt x="497" y="791"/>
                    </a:lnTo>
                    <a:lnTo>
                      <a:pt x="503" y="809"/>
                    </a:lnTo>
                    <a:lnTo>
                      <a:pt x="640" y="827"/>
                    </a:lnTo>
                    <a:lnTo>
                      <a:pt x="700" y="725"/>
                    </a:lnTo>
                    <a:lnTo>
                      <a:pt x="658" y="719"/>
                    </a:lnTo>
                    <a:lnTo>
                      <a:pt x="664" y="653"/>
                    </a:lnTo>
                    <a:lnTo>
                      <a:pt x="670" y="623"/>
                    </a:lnTo>
                    <a:lnTo>
                      <a:pt x="694" y="611"/>
                    </a:lnTo>
                    <a:lnTo>
                      <a:pt x="694" y="605"/>
                    </a:lnTo>
                    <a:lnTo>
                      <a:pt x="718" y="587"/>
                    </a:lnTo>
                    <a:lnTo>
                      <a:pt x="748" y="569"/>
                    </a:lnTo>
                    <a:lnTo>
                      <a:pt x="778" y="551"/>
                    </a:lnTo>
                    <a:lnTo>
                      <a:pt x="796" y="533"/>
                    </a:lnTo>
                    <a:lnTo>
                      <a:pt x="819" y="515"/>
                    </a:lnTo>
                    <a:lnTo>
                      <a:pt x="843" y="497"/>
                    </a:lnTo>
                    <a:lnTo>
                      <a:pt x="867" y="467"/>
                    </a:lnTo>
                    <a:lnTo>
                      <a:pt x="879" y="449"/>
                    </a:lnTo>
                    <a:lnTo>
                      <a:pt x="879" y="443"/>
                    </a:lnTo>
                    <a:lnTo>
                      <a:pt x="885" y="443"/>
                    </a:lnTo>
                    <a:lnTo>
                      <a:pt x="891" y="431"/>
                    </a:lnTo>
                    <a:lnTo>
                      <a:pt x="903" y="425"/>
                    </a:lnTo>
                    <a:lnTo>
                      <a:pt x="909" y="414"/>
                    </a:lnTo>
                    <a:lnTo>
                      <a:pt x="909" y="390"/>
                    </a:lnTo>
                    <a:lnTo>
                      <a:pt x="903" y="360"/>
                    </a:lnTo>
                    <a:lnTo>
                      <a:pt x="927" y="348"/>
                    </a:lnTo>
                    <a:lnTo>
                      <a:pt x="951" y="330"/>
                    </a:lnTo>
                    <a:lnTo>
                      <a:pt x="975" y="318"/>
                    </a:lnTo>
                    <a:lnTo>
                      <a:pt x="993" y="300"/>
                    </a:lnTo>
                    <a:lnTo>
                      <a:pt x="999" y="306"/>
                    </a:lnTo>
                    <a:lnTo>
                      <a:pt x="1011" y="306"/>
                    </a:lnTo>
                    <a:lnTo>
                      <a:pt x="1023" y="336"/>
                    </a:lnTo>
                    <a:lnTo>
                      <a:pt x="1071" y="449"/>
                    </a:lnTo>
                    <a:lnTo>
                      <a:pt x="1071" y="467"/>
                    </a:lnTo>
                    <a:lnTo>
                      <a:pt x="1077" y="497"/>
                    </a:lnTo>
                    <a:lnTo>
                      <a:pt x="1101" y="563"/>
                    </a:lnTo>
                    <a:lnTo>
                      <a:pt x="1118" y="617"/>
                    </a:lnTo>
                    <a:lnTo>
                      <a:pt x="1124" y="641"/>
                    </a:lnTo>
                    <a:lnTo>
                      <a:pt x="1124" y="653"/>
                    </a:lnTo>
                    <a:lnTo>
                      <a:pt x="1118" y="659"/>
                    </a:lnTo>
                    <a:lnTo>
                      <a:pt x="1112" y="671"/>
                    </a:lnTo>
                    <a:lnTo>
                      <a:pt x="1112" y="689"/>
                    </a:lnTo>
                    <a:lnTo>
                      <a:pt x="1118" y="701"/>
                    </a:lnTo>
                    <a:lnTo>
                      <a:pt x="1124" y="719"/>
                    </a:lnTo>
                    <a:lnTo>
                      <a:pt x="1130" y="737"/>
                    </a:lnTo>
                    <a:lnTo>
                      <a:pt x="1136" y="749"/>
                    </a:lnTo>
                    <a:lnTo>
                      <a:pt x="1148" y="749"/>
                    </a:lnTo>
                    <a:lnTo>
                      <a:pt x="1154" y="743"/>
                    </a:lnTo>
                    <a:lnTo>
                      <a:pt x="1154" y="725"/>
                    </a:lnTo>
                    <a:lnTo>
                      <a:pt x="1148" y="707"/>
                    </a:lnTo>
                    <a:lnTo>
                      <a:pt x="1148" y="701"/>
                    </a:lnTo>
                    <a:lnTo>
                      <a:pt x="1202" y="713"/>
                    </a:lnTo>
                    <a:lnTo>
                      <a:pt x="1208" y="719"/>
                    </a:lnTo>
                    <a:lnTo>
                      <a:pt x="1214" y="737"/>
                    </a:lnTo>
                    <a:lnTo>
                      <a:pt x="1220" y="749"/>
                    </a:lnTo>
                    <a:lnTo>
                      <a:pt x="1232" y="755"/>
                    </a:lnTo>
                    <a:lnTo>
                      <a:pt x="1238" y="749"/>
                    </a:lnTo>
                    <a:lnTo>
                      <a:pt x="1232" y="737"/>
                    </a:lnTo>
                    <a:lnTo>
                      <a:pt x="1238" y="749"/>
                    </a:lnTo>
                    <a:lnTo>
                      <a:pt x="1244" y="755"/>
                    </a:lnTo>
                    <a:lnTo>
                      <a:pt x="1250" y="749"/>
                    </a:lnTo>
                    <a:lnTo>
                      <a:pt x="1250" y="743"/>
                    </a:lnTo>
                    <a:lnTo>
                      <a:pt x="1250" y="731"/>
                    </a:lnTo>
                    <a:lnTo>
                      <a:pt x="1244" y="719"/>
                    </a:lnTo>
                    <a:lnTo>
                      <a:pt x="1244" y="713"/>
                    </a:lnTo>
                    <a:close/>
                    <a:moveTo>
                      <a:pt x="694" y="264"/>
                    </a:moveTo>
                    <a:lnTo>
                      <a:pt x="700" y="276"/>
                    </a:lnTo>
                    <a:lnTo>
                      <a:pt x="712" y="288"/>
                    </a:lnTo>
                    <a:lnTo>
                      <a:pt x="742" y="330"/>
                    </a:lnTo>
                    <a:lnTo>
                      <a:pt x="778" y="360"/>
                    </a:lnTo>
                    <a:lnTo>
                      <a:pt x="784" y="372"/>
                    </a:lnTo>
                    <a:lnTo>
                      <a:pt x="790" y="378"/>
                    </a:lnTo>
                    <a:lnTo>
                      <a:pt x="796" y="384"/>
                    </a:lnTo>
                    <a:lnTo>
                      <a:pt x="790" y="431"/>
                    </a:lnTo>
                    <a:lnTo>
                      <a:pt x="766" y="443"/>
                    </a:lnTo>
                    <a:lnTo>
                      <a:pt x="748" y="461"/>
                    </a:lnTo>
                    <a:lnTo>
                      <a:pt x="724" y="485"/>
                    </a:lnTo>
                    <a:lnTo>
                      <a:pt x="712" y="503"/>
                    </a:lnTo>
                    <a:lnTo>
                      <a:pt x="712" y="509"/>
                    </a:lnTo>
                    <a:lnTo>
                      <a:pt x="706" y="515"/>
                    </a:lnTo>
                    <a:lnTo>
                      <a:pt x="688" y="533"/>
                    </a:lnTo>
                    <a:lnTo>
                      <a:pt x="670" y="551"/>
                    </a:lnTo>
                    <a:lnTo>
                      <a:pt x="658" y="563"/>
                    </a:lnTo>
                    <a:lnTo>
                      <a:pt x="658" y="569"/>
                    </a:lnTo>
                    <a:lnTo>
                      <a:pt x="652" y="569"/>
                    </a:lnTo>
                    <a:lnTo>
                      <a:pt x="652" y="575"/>
                    </a:lnTo>
                    <a:lnTo>
                      <a:pt x="640" y="581"/>
                    </a:lnTo>
                    <a:lnTo>
                      <a:pt x="616" y="593"/>
                    </a:lnTo>
                    <a:lnTo>
                      <a:pt x="604" y="599"/>
                    </a:lnTo>
                    <a:lnTo>
                      <a:pt x="592" y="605"/>
                    </a:lnTo>
                    <a:lnTo>
                      <a:pt x="586" y="611"/>
                    </a:lnTo>
                    <a:lnTo>
                      <a:pt x="574" y="617"/>
                    </a:lnTo>
                    <a:lnTo>
                      <a:pt x="562" y="629"/>
                    </a:lnTo>
                    <a:lnTo>
                      <a:pt x="550" y="635"/>
                    </a:lnTo>
                    <a:lnTo>
                      <a:pt x="550" y="653"/>
                    </a:lnTo>
                    <a:lnTo>
                      <a:pt x="556" y="677"/>
                    </a:lnTo>
                    <a:lnTo>
                      <a:pt x="562" y="707"/>
                    </a:lnTo>
                    <a:lnTo>
                      <a:pt x="538" y="737"/>
                    </a:lnTo>
                    <a:lnTo>
                      <a:pt x="377" y="785"/>
                    </a:lnTo>
                    <a:lnTo>
                      <a:pt x="365" y="761"/>
                    </a:lnTo>
                    <a:lnTo>
                      <a:pt x="359" y="755"/>
                    </a:lnTo>
                    <a:lnTo>
                      <a:pt x="353" y="755"/>
                    </a:lnTo>
                    <a:lnTo>
                      <a:pt x="359" y="683"/>
                    </a:lnTo>
                    <a:lnTo>
                      <a:pt x="365" y="671"/>
                    </a:lnTo>
                    <a:lnTo>
                      <a:pt x="371" y="665"/>
                    </a:lnTo>
                    <a:lnTo>
                      <a:pt x="389" y="641"/>
                    </a:lnTo>
                    <a:lnTo>
                      <a:pt x="413" y="629"/>
                    </a:lnTo>
                    <a:lnTo>
                      <a:pt x="431" y="611"/>
                    </a:lnTo>
                    <a:lnTo>
                      <a:pt x="419" y="623"/>
                    </a:lnTo>
                    <a:lnTo>
                      <a:pt x="419" y="629"/>
                    </a:lnTo>
                    <a:lnTo>
                      <a:pt x="425" y="647"/>
                    </a:lnTo>
                    <a:lnTo>
                      <a:pt x="425" y="659"/>
                    </a:lnTo>
                    <a:lnTo>
                      <a:pt x="431" y="665"/>
                    </a:lnTo>
                    <a:lnTo>
                      <a:pt x="437" y="659"/>
                    </a:lnTo>
                    <a:lnTo>
                      <a:pt x="443" y="635"/>
                    </a:lnTo>
                    <a:lnTo>
                      <a:pt x="443" y="617"/>
                    </a:lnTo>
                    <a:lnTo>
                      <a:pt x="443" y="605"/>
                    </a:lnTo>
                    <a:lnTo>
                      <a:pt x="491" y="575"/>
                    </a:lnTo>
                    <a:lnTo>
                      <a:pt x="527" y="545"/>
                    </a:lnTo>
                    <a:lnTo>
                      <a:pt x="550" y="527"/>
                    </a:lnTo>
                    <a:lnTo>
                      <a:pt x="568" y="515"/>
                    </a:lnTo>
                    <a:lnTo>
                      <a:pt x="586" y="503"/>
                    </a:lnTo>
                    <a:lnTo>
                      <a:pt x="598" y="497"/>
                    </a:lnTo>
                    <a:lnTo>
                      <a:pt x="610" y="485"/>
                    </a:lnTo>
                    <a:lnTo>
                      <a:pt x="616" y="479"/>
                    </a:lnTo>
                    <a:lnTo>
                      <a:pt x="616" y="473"/>
                    </a:lnTo>
                    <a:lnTo>
                      <a:pt x="628" y="455"/>
                    </a:lnTo>
                    <a:lnTo>
                      <a:pt x="634" y="431"/>
                    </a:lnTo>
                    <a:lnTo>
                      <a:pt x="640" y="408"/>
                    </a:lnTo>
                    <a:lnTo>
                      <a:pt x="640" y="402"/>
                    </a:lnTo>
                    <a:lnTo>
                      <a:pt x="640" y="396"/>
                    </a:lnTo>
                    <a:lnTo>
                      <a:pt x="628" y="396"/>
                    </a:lnTo>
                    <a:lnTo>
                      <a:pt x="634" y="396"/>
                    </a:lnTo>
                    <a:lnTo>
                      <a:pt x="634" y="390"/>
                    </a:lnTo>
                    <a:lnTo>
                      <a:pt x="640" y="378"/>
                    </a:lnTo>
                    <a:lnTo>
                      <a:pt x="652" y="336"/>
                    </a:lnTo>
                    <a:lnTo>
                      <a:pt x="664" y="300"/>
                    </a:lnTo>
                    <a:lnTo>
                      <a:pt x="664" y="282"/>
                    </a:lnTo>
                    <a:lnTo>
                      <a:pt x="670" y="276"/>
                    </a:lnTo>
                    <a:lnTo>
                      <a:pt x="664" y="270"/>
                    </a:lnTo>
                    <a:lnTo>
                      <a:pt x="658" y="258"/>
                    </a:lnTo>
                    <a:lnTo>
                      <a:pt x="646" y="246"/>
                    </a:lnTo>
                    <a:lnTo>
                      <a:pt x="640" y="240"/>
                    </a:lnTo>
                    <a:lnTo>
                      <a:pt x="676" y="258"/>
                    </a:lnTo>
                    <a:lnTo>
                      <a:pt x="682" y="192"/>
                    </a:lnTo>
                    <a:lnTo>
                      <a:pt x="682" y="198"/>
                    </a:lnTo>
                    <a:lnTo>
                      <a:pt x="682" y="222"/>
                    </a:lnTo>
                    <a:lnTo>
                      <a:pt x="688" y="246"/>
                    </a:lnTo>
                    <a:lnTo>
                      <a:pt x="694" y="264"/>
                    </a:lnTo>
                    <a:close/>
                    <a:moveTo>
                      <a:pt x="532" y="455"/>
                    </a:moveTo>
                    <a:lnTo>
                      <a:pt x="527" y="461"/>
                    </a:lnTo>
                    <a:lnTo>
                      <a:pt x="532" y="449"/>
                    </a:lnTo>
                    <a:lnTo>
                      <a:pt x="532" y="455"/>
                    </a:lnTo>
                    <a:close/>
                    <a:moveTo>
                      <a:pt x="634" y="803"/>
                    </a:moveTo>
                    <a:lnTo>
                      <a:pt x="634" y="803"/>
                    </a:lnTo>
                    <a:close/>
                  </a:path>
                </a:pathLst>
              </a:custGeom>
              <a:solidFill>
                <a:schemeClr val="bg2"/>
              </a:solidFill>
              <a:ln w="9525">
                <a:noFill/>
                <a:round/>
                <a:headEnd/>
                <a:tailEnd/>
              </a:ln>
            </p:spPr>
            <p:txBody>
              <a:bodyPr/>
              <a:lstStyle/>
              <a:p>
                <a:pPr>
                  <a:defRPr/>
                </a:pPr>
                <a:endParaRPr lang="en-US" dirty="0"/>
              </a:p>
            </p:txBody>
          </p:sp>
          <p:sp>
            <p:nvSpPr>
              <p:cNvPr id="21" name="Freeform 19"/>
              <p:cNvSpPr>
                <a:spLocks/>
              </p:cNvSpPr>
              <p:nvPr/>
            </p:nvSpPr>
            <p:spPr bwMode="hidden">
              <a:xfrm>
                <a:off x="684" y="2709"/>
                <a:ext cx="47" cy="78"/>
              </a:xfrm>
              <a:custGeom>
                <a:avLst/>
                <a:gdLst>
                  <a:gd name="T0" fmla="*/ 12 w 47"/>
                  <a:gd name="T1" fmla="*/ 72 h 78"/>
                  <a:gd name="T2" fmla="*/ 18 w 47"/>
                  <a:gd name="T3" fmla="*/ 60 h 78"/>
                  <a:gd name="T4" fmla="*/ 24 w 47"/>
                  <a:gd name="T5" fmla="*/ 54 h 78"/>
                  <a:gd name="T6" fmla="*/ 47 w 47"/>
                  <a:gd name="T7" fmla="*/ 0 h 78"/>
                  <a:gd name="T8" fmla="*/ 0 w 47"/>
                  <a:gd name="T9" fmla="*/ 78 h 78"/>
                  <a:gd name="T10" fmla="*/ 12 w 47"/>
                  <a:gd name="T11" fmla="*/ 72 h 78"/>
                  <a:gd name="T12" fmla="*/ 12 w 47"/>
                  <a:gd name="T13" fmla="*/ 72 h 7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7" h="78">
                    <a:moveTo>
                      <a:pt x="12" y="72"/>
                    </a:moveTo>
                    <a:lnTo>
                      <a:pt x="18" y="60"/>
                    </a:lnTo>
                    <a:lnTo>
                      <a:pt x="24" y="54"/>
                    </a:lnTo>
                    <a:lnTo>
                      <a:pt x="47" y="0"/>
                    </a:lnTo>
                    <a:lnTo>
                      <a:pt x="0" y="78"/>
                    </a:lnTo>
                    <a:lnTo>
                      <a:pt x="12" y="72"/>
                    </a:lnTo>
                    <a:close/>
                  </a:path>
                </a:pathLst>
              </a:custGeom>
              <a:gradFill rotWithShape="0">
                <a:gsLst>
                  <a:gs pos="0">
                    <a:schemeClr val="bg2"/>
                  </a:gs>
                  <a:gs pos="100000">
                    <a:schemeClr val="bg1"/>
                  </a:gs>
                </a:gsLst>
                <a:lin ang="18900000" scaled="1"/>
              </a:gradFill>
              <a:ln w="9525">
                <a:noFill/>
                <a:round/>
                <a:headEnd/>
                <a:tailEnd/>
              </a:ln>
            </p:spPr>
            <p:txBody>
              <a:bodyPr/>
              <a:lstStyle/>
              <a:p>
                <a:pPr>
                  <a:defRPr/>
                </a:pPr>
                <a:endParaRPr lang="en-US" dirty="0"/>
              </a:p>
            </p:txBody>
          </p:sp>
          <p:sp>
            <p:nvSpPr>
              <p:cNvPr id="22" name="Freeform 20"/>
              <p:cNvSpPr>
                <a:spLocks/>
              </p:cNvSpPr>
              <p:nvPr/>
            </p:nvSpPr>
            <p:spPr bwMode="hidden">
              <a:xfrm>
                <a:off x="1284" y="2572"/>
                <a:ext cx="149" cy="419"/>
              </a:xfrm>
              <a:custGeom>
                <a:avLst/>
                <a:gdLst>
                  <a:gd name="T0" fmla="*/ 29 w 149"/>
                  <a:gd name="T1" fmla="*/ 96 h 419"/>
                  <a:gd name="T2" fmla="*/ 41 w 149"/>
                  <a:gd name="T3" fmla="*/ 126 h 419"/>
                  <a:gd name="T4" fmla="*/ 29 w 149"/>
                  <a:gd name="T5" fmla="*/ 161 h 419"/>
                  <a:gd name="T6" fmla="*/ 47 w 149"/>
                  <a:gd name="T7" fmla="*/ 149 h 419"/>
                  <a:gd name="T8" fmla="*/ 53 w 149"/>
                  <a:gd name="T9" fmla="*/ 347 h 419"/>
                  <a:gd name="T10" fmla="*/ 65 w 149"/>
                  <a:gd name="T11" fmla="*/ 371 h 419"/>
                  <a:gd name="T12" fmla="*/ 65 w 149"/>
                  <a:gd name="T13" fmla="*/ 377 h 419"/>
                  <a:gd name="T14" fmla="*/ 65 w 149"/>
                  <a:gd name="T15" fmla="*/ 389 h 419"/>
                  <a:gd name="T16" fmla="*/ 77 w 149"/>
                  <a:gd name="T17" fmla="*/ 395 h 419"/>
                  <a:gd name="T18" fmla="*/ 101 w 149"/>
                  <a:gd name="T19" fmla="*/ 407 h 419"/>
                  <a:gd name="T20" fmla="*/ 125 w 149"/>
                  <a:gd name="T21" fmla="*/ 413 h 419"/>
                  <a:gd name="T22" fmla="*/ 149 w 149"/>
                  <a:gd name="T23" fmla="*/ 419 h 419"/>
                  <a:gd name="T24" fmla="*/ 125 w 149"/>
                  <a:gd name="T25" fmla="*/ 395 h 419"/>
                  <a:gd name="T26" fmla="*/ 77 w 149"/>
                  <a:gd name="T27" fmla="*/ 365 h 419"/>
                  <a:gd name="T28" fmla="*/ 77 w 149"/>
                  <a:gd name="T29" fmla="*/ 365 h 419"/>
                  <a:gd name="T30" fmla="*/ 77 w 149"/>
                  <a:gd name="T31" fmla="*/ 353 h 419"/>
                  <a:gd name="T32" fmla="*/ 83 w 149"/>
                  <a:gd name="T33" fmla="*/ 329 h 419"/>
                  <a:gd name="T34" fmla="*/ 83 w 149"/>
                  <a:gd name="T35" fmla="*/ 293 h 419"/>
                  <a:gd name="T36" fmla="*/ 83 w 149"/>
                  <a:gd name="T37" fmla="*/ 257 h 419"/>
                  <a:gd name="T38" fmla="*/ 83 w 149"/>
                  <a:gd name="T39" fmla="*/ 221 h 419"/>
                  <a:gd name="T40" fmla="*/ 77 w 149"/>
                  <a:gd name="T41" fmla="*/ 185 h 419"/>
                  <a:gd name="T42" fmla="*/ 65 w 149"/>
                  <a:gd name="T43" fmla="*/ 155 h 419"/>
                  <a:gd name="T44" fmla="*/ 59 w 149"/>
                  <a:gd name="T45" fmla="*/ 143 h 419"/>
                  <a:gd name="T46" fmla="*/ 53 w 149"/>
                  <a:gd name="T47" fmla="*/ 137 h 419"/>
                  <a:gd name="T48" fmla="*/ 53 w 149"/>
                  <a:gd name="T49" fmla="*/ 120 h 419"/>
                  <a:gd name="T50" fmla="*/ 53 w 149"/>
                  <a:gd name="T51" fmla="*/ 108 h 419"/>
                  <a:gd name="T52" fmla="*/ 47 w 149"/>
                  <a:gd name="T53" fmla="*/ 90 h 419"/>
                  <a:gd name="T54" fmla="*/ 35 w 149"/>
                  <a:gd name="T55" fmla="*/ 54 h 419"/>
                  <a:gd name="T56" fmla="*/ 23 w 149"/>
                  <a:gd name="T57" fmla="*/ 18 h 419"/>
                  <a:gd name="T58" fmla="*/ 17 w 149"/>
                  <a:gd name="T59" fmla="*/ 6 h 419"/>
                  <a:gd name="T60" fmla="*/ 17 w 149"/>
                  <a:gd name="T61" fmla="*/ 0 h 419"/>
                  <a:gd name="T62" fmla="*/ 0 w 149"/>
                  <a:gd name="T63" fmla="*/ 6 h 419"/>
                  <a:gd name="T64" fmla="*/ 6 w 149"/>
                  <a:gd name="T65" fmla="*/ 114 h 419"/>
                  <a:gd name="T66" fmla="*/ 29 w 149"/>
                  <a:gd name="T67" fmla="*/ 96 h 419"/>
                  <a:gd name="T68" fmla="*/ 29 w 149"/>
                  <a:gd name="T69" fmla="*/ 96 h 41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49" h="419">
                    <a:moveTo>
                      <a:pt x="29" y="96"/>
                    </a:moveTo>
                    <a:lnTo>
                      <a:pt x="41" y="126"/>
                    </a:lnTo>
                    <a:lnTo>
                      <a:pt x="29" y="161"/>
                    </a:lnTo>
                    <a:lnTo>
                      <a:pt x="47" y="149"/>
                    </a:lnTo>
                    <a:lnTo>
                      <a:pt x="53" y="347"/>
                    </a:lnTo>
                    <a:lnTo>
                      <a:pt x="65" y="371"/>
                    </a:lnTo>
                    <a:lnTo>
                      <a:pt x="65" y="377"/>
                    </a:lnTo>
                    <a:lnTo>
                      <a:pt x="65" y="389"/>
                    </a:lnTo>
                    <a:lnTo>
                      <a:pt x="77" y="395"/>
                    </a:lnTo>
                    <a:lnTo>
                      <a:pt x="101" y="407"/>
                    </a:lnTo>
                    <a:lnTo>
                      <a:pt x="125" y="413"/>
                    </a:lnTo>
                    <a:lnTo>
                      <a:pt x="149" y="419"/>
                    </a:lnTo>
                    <a:lnTo>
                      <a:pt x="125" y="395"/>
                    </a:lnTo>
                    <a:lnTo>
                      <a:pt x="77" y="365"/>
                    </a:lnTo>
                    <a:lnTo>
                      <a:pt x="77" y="353"/>
                    </a:lnTo>
                    <a:lnTo>
                      <a:pt x="83" y="329"/>
                    </a:lnTo>
                    <a:lnTo>
                      <a:pt x="83" y="293"/>
                    </a:lnTo>
                    <a:lnTo>
                      <a:pt x="83" y="257"/>
                    </a:lnTo>
                    <a:lnTo>
                      <a:pt x="83" y="221"/>
                    </a:lnTo>
                    <a:lnTo>
                      <a:pt x="77" y="185"/>
                    </a:lnTo>
                    <a:lnTo>
                      <a:pt x="65" y="155"/>
                    </a:lnTo>
                    <a:lnTo>
                      <a:pt x="59" y="143"/>
                    </a:lnTo>
                    <a:lnTo>
                      <a:pt x="53" y="137"/>
                    </a:lnTo>
                    <a:lnTo>
                      <a:pt x="53" y="120"/>
                    </a:lnTo>
                    <a:lnTo>
                      <a:pt x="53" y="108"/>
                    </a:lnTo>
                    <a:lnTo>
                      <a:pt x="47" y="90"/>
                    </a:lnTo>
                    <a:lnTo>
                      <a:pt x="35" y="54"/>
                    </a:lnTo>
                    <a:lnTo>
                      <a:pt x="23" y="18"/>
                    </a:lnTo>
                    <a:lnTo>
                      <a:pt x="17" y="6"/>
                    </a:lnTo>
                    <a:lnTo>
                      <a:pt x="17" y="0"/>
                    </a:lnTo>
                    <a:lnTo>
                      <a:pt x="0" y="6"/>
                    </a:lnTo>
                    <a:lnTo>
                      <a:pt x="6" y="114"/>
                    </a:lnTo>
                    <a:lnTo>
                      <a:pt x="29" y="96"/>
                    </a:lnTo>
                    <a:close/>
                  </a:path>
                </a:pathLst>
              </a:custGeom>
              <a:gradFill rotWithShape="0">
                <a:gsLst>
                  <a:gs pos="0">
                    <a:schemeClr val="bg2"/>
                  </a:gs>
                  <a:gs pos="100000">
                    <a:schemeClr val="bg1"/>
                  </a:gs>
                </a:gsLst>
                <a:lin ang="18900000" scaled="1"/>
              </a:gradFill>
              <a:ln w="9525">
                <a:noFill/>
                <a:round/>
                <a:headEnd/>
                <a:tailEnd/>
              </a:ln>
            </p:spPr>
            <p:txBody>
              <a:bodyPr/>
              <a:lstStyle/>
              <a:p>
                <a:pPr>
                  <a:defRPr/>
                </a:pPr>
                <a:endParaRPr lang="en-US" dirty="0"/>
              </a:p>
            </p:txBody>
          </p:sp>
          <p:sp>
            <p:nvSpPr>
              <p:cNvPr id="23" name="Freeform 21"/>
              <p:cNvSpPr>
                <a:spLocks/>
              </p:cNvSpPr>
              <p:nvPr/>
            </p:nvSpPr>
            <p:spPr bwMode="hidden">
              <a:xfrm>
                <a:off x="1140" y="2434"/>
                <a:ext cx="167" cy="138"/>
              </a:xfrm>
              <a:custGeom>
                <a:avLst/>
                <a:gdLst>
                  <a:gd name="T0" fmla="*/ 102 w 167"/>
                  <a:gd name="T1" fmla="*/ 18 h 138"/>
                  <a:gd name="T2" fmla="*/ 96 w 167"/>
                  <a:gd name="T3" fmla="*/ 12 h 138"/>
                  <a:gd name="T4" fmla="*/ 90 w 167"/>
                  <a:gd name="T5" fmla="*/ 0 h 138"/>
                  <a:gd name="T6" fmla="*/ 78 w 167"/>
                  <a:gd name="T7" fmla="*/ 0 h 138"/>
                  <a:gd name="T8" fmla="*/ 66 w 167"/>
                  <a:gd name="T9" fmla="*/ 0 h 138"/>
                  <a:gd name="T10" fmla="*/ 60 w 167"/>
                  <a:gd name="T11" fmla="*/ 0 h 138"/>
                  <a:gd name="T12" fmla="*/ 48 w 167"/>
                  <a:gd name="T13" fmla="*/ 6 h 138"/>
                  <a:gd name="T14" fmla="*/ 36 w 167"/>
                  <a:gd name="T15" fmla="*/ 12 h 138"/>
                  <a:gd name="T16" fmla="*/ 30 w 167"/>
                  <a:gd name="T17" fmla="*/ 12 h 138"/>
                  <a:gd name="T18" fmla="*/ 24 w 167"/>
                  <a:gd name="T19" fmla="*/ 24 h 138"/>
                  <a:gd name="T20" fmla="*/ 18 w 167"/>
                  <a:gd name="T21" fmla="*/ 42 h 138"/>
                  <a:gd name="T22" fmla="*/ 6 w 167"/>
                  <a:gd name="T23" fmla="*/ 66 h 138"/>
                  <a:gd name="T24" fmla="*/ 0 w 167"/>
                  <a:gd name="T25" fmla="*/ 72 h 138"/>
                  <a:gd name="T26" fmla="*/ 42 w 167"/>
                  <a:gd name="T27" fmla="*/ 30 h 138"/>
                  <a:gd name="T28" fmla="*/ 30 w 167"/>
                  <a:gd name="T29" fmla="*/ 66 h 138"/>
                  <a:gd name="T30" fmla="*/ 96 w 167"/>
                  <a:gd name="T31" fmla="*/ 36 h 138"/>
                  <a:gd name="T32" fmla="*/ 120 w 167"/>
                  <a:gd name="T33" fmla="*/ 78 h 138"/>
                  <a:gd name="T34" fmla="*/ 120 w 167"/>
                  <a:gd name="T35" fmla="*/ 54 h 138"/>
                  <a:gd name="T36" fmla="*/ 167 w 167"/>
                  <a:gd name="T37" fmla="*/ 138 h 138"/>
                  <a:gd name="T38" fmla="*/ 167 w 167"/>
                  <a:gd name="T39" fmla="*/ 120 h 138"/>
                  <a:gd name="T40" fmla="*/ 161 w 167"/>
                  <a:gd name="T41" fmla="*/ 102 h 138"/>
                  <a:gd name="T42" fmla="*/ 138 w 167"/>
                  <a:gd name="T43" fmla="*/ 60 h 138"/>
                  <a:gd name="T44" fmla="*/ 114 w 167"/>
                  <a:gd name="T45" fmla="*/ 30 h 138"/>
                  <a:gd name="T46" fmla="*/ 108 w 167"/>
                  <a:gd name="T47" fmla="*/ 24 h 138"/>
                  <a:gd name="T48" fmla="*/ 102 w 167"/>
                  <a:gd name="T49" fmla="*/ 18 h 138"/>
                  <a:gd name="T50" fmla="*/ 102 w 167"/>
                  <a:gd name="T51" fmla="*/ 18 h 13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67" h="138">
                    <a:moveTo>
                      <a:pt x="102" y="18"/>
                    </a:moveTo>
                    <a:lnTo>
                      <a:pt x="96" y="12"/>
                    </a:lnTo>
                    <a:lnTo>
                      <a:pt x="90" y="0"/>
                    </a:lnTo>
                    <a:lnTo>
                      <a:pt x="78" y="0"/>
                    </a:lnTo>
                    <a:lnTo>
                      <a:pt x="66" y="0"/>
                    </a:lnTo>
                    <a:lnTo>
                      <a:pt x="60" y="0"/>
                    </a:lnTo>
                    <a:lnTo>
                      <a:pt x="48" y="6"/>
                    </a:lnTo>
                    <a:lnTo>
                      <a:pt x="36" y="12"/>
                    </a:lnTo>
                    <a:lnTo>
                      <a:pt x="30" y="12"/>
                    </a:lnTo>
                    <a:lnTo>
                      <a:pt x="24" y="24"/>
                    </a:lnTo>
                    <a:lnTo>
                      <a:pt x="18" y="42"/>
                    </a:lnTo>
                    <a:lnTo>
                      <a:pt x="6" y="66"/>
                    </a:lnTo>
                    <a:lnTo>
                      <a:pt x="0" y="72"/>
                    </a:lnTo>
                    <a:lnTo>
                      <a:pt x="42" y="30"/>
                    </a:lnTo>
                    <a:lnTo>
                      <a:pt x="30" y="66"/>
                    </a:lnTo>
                    <a:lnTo>
                      <a:pt x="96" y="36"/>
                    </a:lnTo>
                    <a:lnTo>
                      <a:pt x="120" y="78"/>
                    </a:lnTo>
                    <a:lnTo>
                      <a:pt x="120" y="54"/>
                    </a:lnTo>
                    <a:lnTo>
                      <a:pt x="167" y="138"/>
                    </a:lnTo>
                    <a:lnTo>
                      <a:pt x="167" y="120"/>
                    </a:lnTo>
                    <a:lnTo>
                      <a:pt x="161" y="102"/>
                    </a:lnTo>
                    <a:lnTo>
                      <a:pt x="138" y="60"/>
                    </a:lnTo>
                    <a:lnTo>
                      <a:pt x="114" y="30"/>
                    </a:lnTo>
                    <a:lnTo>
                      <a:pt x="108" y="24"/>
                    </a:lnTo>
                    <a:lnTo>
                      <a:pt x="102" y="18"/>
                    </a:lnTo>
                    <a:close/>
                  </a:path>
                </a:pathLst>
              </a:custGeom>
              <a:gradFill rotWithShape="0">
                <a:gsLst>
                  <a:gs pos="0">
                    <a:schemeClr val="bg2"/>
                  </a:gs>
                  <a:gs pos="100000">
                    <a:schemeClr val="bg1"/>
                  </a:gs>
                </a:gsLst>
                <a:lin ang="18900000" scaled="1"/>
              </a:gradFill>
              <a:ln w="9525">
                <a:noFill/>
                <a:round/>
                <a:headEnd/>
                <a:tailEnd/>
              </a:ln>
            </p:spPr>
            <p:txBody>
              <a:bodyPr/>
              <a:lstStyle/>
              <a:p>
                <a:pPr>
                  <a:defRPr/>
                </a:pPr>
                <a:endParaRPr lang="en-US" dirty="0"/>
              </a:p>
            </p:txBody>
          </p:sp>
          <p:sp>
            <p:nvSpPr>
              <p:cNvPr id="24" name="Freeform 22"/>
              <p:cNvSpPr>
                <a:spLocks/>
              </p:cNvSpPr>
              <p:nvPr/>
            </p:nvSpPr>
            <p:spPr bwMode="hidden">
              <a:xfrm>
                <a:off x="948" y="2314"/>
                <a:ext cx="113" cy="114"/>
              </a:xfrm>
              <a:custGeom>
                <a:avLst/>
                <a:gdLst>
                  <a:gd name="T0" fmla="*/ 0 w 113"/>
                  <a:gd name="T1" fmla="*/ 0 h 114"/>
                  <a:gd name="T2" fmla="*/ 6 w 113"/>
                  <a:gd name="T3" fmla="*/ 0 h 114"/>
                  <a:gd name="T4" fmla="*/ 24 w 113"/>
                  <a:gd name="T5" fmla="*/ 6 h 114"/>
                  <a:gd name="T6" fmla="*/ 48 w 113"/>
                  <a:gd name="T7" fmla="*/ 18 h 114"/>
                  <a:gd name="T8" fmla="*/ 71 w 113"/>
                  <a:gd name="T9" fmla="*/ 36 h 114"/>
                  <a:gd name="T10" fmla="*/ 83 w 113"/>
                  <a:gd name="T11" fmla="*/ 48 h 114"/>
                  <a:gd name="T12" fmla="*/ 95 w 113"/>
                  <a:gd name="T13" fmla="*/ 66 h 114"/>
                  <a:gd name="T14" fmla="*/ 107 w 113"/>
                  <a:gd name="T15" fmla="*/ 90 h 114"/>
                  <a:gd name="T16" fmla="*/ 113 w 113"/>
                  <a:gd name="T17" fmla="*/ 114 h 114"/>
                  <a:gd name="T18" fmla="*/ 83 w 113"/>
                  <a:gd name="T19" fmla="*/ 66 h 114"/>
                  <a:gd name="T20" fmla="*/ 60 w 113"/>
                  <a:gd name="T21" fmla="*/ 78 h 114"/>
                  <a:gd name="T22" fmla="*/ 71 w 113"/>
                  <a:gd name="T23" fmla="*/ 54 h 114"/>
                  <a:gd name="T24" fmla="*/ 12 w 113"/>
                  <a:gd name="T25" fmla="*/ 78 h 114"/>
                  <a:gd name="T26" fmla="*/ 60 w 113"/>
                  <a:gd name="T27" fmla="*/ 48 h 114"/>
                  <a:gd name="T28" fmla="*/ 60 w 113"/>
                  <a:gd name="T29" fmla="*/ 42 h 114"/>
                  <a:gd name="T30" fmla="*/ 54 w 113"/>
                  <a:gd name="T31" fmla="*/ 30 h 114"/>
                  <a:gd name="T32" fmla="*/ 36 w 113"/>
                  <a:gd name="T33" fmla="*/ 18 h 114"/>
                  <a:gd name="T34" fmla="*/ 0 w 113"/>
                  <a:gd name="T35" fmla="*/ 0 h 114"/>
                  <a:gd name="T36" fmla="*/ 0 w 113"/>
                  <a:gd name="T37" fmla="*/ 0 h 11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13" h="114">
                    <a:moveTo>
                      <a:pt x="0" y="0"/>
                    </a:moveTo>
                    <a:lnTo>
                      <a:pt x="6" y="0"/>
                    </a:lnTo>
                    <a:lnTo>
                      <a:pt x="24" y="6"/>
                    </a:lnTo>
                    <a:lnTo>
                      <a:pt x="48" y="18"/>
                    </a:lnTo>
                    <a:lnTo>
                      <a:pt x="71" y="36"/>
                    </a:lnTo>
                    <a:lnTo>
                      <a:pt x="83" y="48"/>
                    </a:lnTo>
                    <a:lnTo>
                      <a:pt x="95" y="66"/>
                    </a:lnTo>
                    <a:lnTo>
                      <a:pt x="107" y="90"/>
                    </a:lnTo>
                    <a:lnTo>
                      <a:pt x="113" y="114"/>
                    </a:lnTo>
                    <a:lnTo>
                      <a:pt x="83" y="66"/>
                    </a:lnTo>
                    <a:lnTo>
                      <a:pt x="60" y="78"/>
                    </a:lnTo>
                    <a:lnTo>
                      <a:pt x="71" y="54"/>
                    </a:lnTo>
                    <a:lnTo>
                      <a:pt x="12" y="78"/>
                    </a:lnTo>
                    <a:lnTo>
                      <a:pt x="60" y="48"/>
                    </a:lnTo>
                    <a:lnTo>
                      <a:pt x="60" y="42"/>
                    </a:lnTo>
                    <a:lnTo>
                      <a:pt x="54" y="30"/>
                    </a:lnTo>
                    <a:lnTo>
                      <a:pt x="36" y="18"/>
                    </a:lnTo>
                    <a:lnTo>
                      <a:pt x="0" y="0"/>
                    </a:lnTo>
                    <a:close/>
                  </a:path>
                </a:pathLst>
              </a:custGeom>
              <a:gradFill rotWithShape="0">
                <a:gsLst>
                  <a:gs pos="0">
                    <a:schemeClr val="bg2"/>
                  </a:gs>
                  <a:gs pos="100000">
                    <a:schemeClr val="bg1"/>
                  </a:gs>
                </a:gsLst>
                <a:lin ang="18900000" scaled="1"/>
              </a:gradFill>
              <a:ln w="9525">
                <a:noFill/>
                <a:round/>
                <a:headEnd/>
                <a:tailEnd/>
              </a:ln>
            </p:spPr>
            <p:txBody>
              <a:bodyPr/>
              <a:lstStyle/>
              <a:p>
                <a:pPr>
                  <a:defRPr/>
                </a:pPr>
                <a:endParaRPr lang="en-US" dirty="0"/>
              </a:p>
            </p:txBody>
          </p:sp>
          <p:sp>
            <p:nvSpPr>
              <p:cNvPr id="25" name="Freeform 23"/>
              <p:cNvSpPr>
                <a:spLocks/>
              </p:cNvSpPr>
              <p:nvPr/>
            </p:nvSpPr>
            <p:spPr bwMode="hidden">
              <a:xfrm>
                <a:off x="1122" y="2578"/>
                <a:ext cx="66" cy="60"/>
              </a:xfrm>
              <a:custGeom>
                <a:avLst/>
                <a:gdLst>
                  <a:gd name="T0" fmla="*/ 54 w 66"/>
                  <a:gd name="T1" fmla="*/ 0 h 60"/>
                  <a:gd name="T2" fmla="*/ 42 w 66"/>
                  <a:gd name="T3" fmla="*/ 18 h 60"/>
                  <a:gd name="T4" fmla="*/ 36 w 66"/>
                  <a:gd name="T5" fmla="*/ 6 h 60"/>
                  <a:gd name="T6" fmla="*/ 24 w 66"/>
                  <a:gd name="T7" fmla="*/ 30 h 60"/>
                  <a:gd name="T8" fmla="*/ 18 w 66"/>
                  <a:gd name="T9" fmla="*/ 36 h 60"/>
                  <a:gd name="T10" fmla="*/ 6 w 66"/>
                  <a:gd name="T11" fmla="*/ 48 h 60"/>
                  <a:gd name="T12" fmla="*/ 0 w 66"/>
                  <a:gd name="T13" fmla="*/ 60 h 60"/>
                  <a:gd name="T14" fmla="*/ 12 w 66"/>
                  <a:gd name="T15" fmla="*/ 54 h 60"/>
                  <a:gd name="T16" fmla="*/ 30 w 66"/>
                  <a:gd name="T17" fmla="*/ 36 h 60"/>
                  <a:gd name="T18" fmla="*/ 54 w 66"/>
                  <a:gd name="T19" fmla="*/ 18 h 60"/>
                  <a:gd name="T20" fmla="*/ 66 w 66"/>
                  <a:gd name="T21" fmla="*/ 6 h 60"/>
                  <a:gd name="T22" fmla="*/ 54 w 66"/>
                  <a:gd name="T23" fmla="*/ 0 h 60"/>
                  <a:gd name="T24" fmla="*/ 54 w 66"/>
                  <a:gd name="T25" fmla="*/ 0 h 6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6" h="60">
                    <a:moveTo>
                      <a:pt x="54" y="0"/>
                    </a:moveTo>
                    <a:lnTo>
                      <a:pt x="42" y="18"/>
                    </a:lnTo>
                    <a:lnTo>
                      <a:pt x="36" y="6"/>
                    </a:lnTo>
                    <a:lnTo>
                      <a:pt x="24" y="30"/>
                    </a:lnTo>
                    <a:lnTo>
                      <a:pt x="18" y="36"/>
                    </a:lnTo>
                    <a:lnTo>
                      <a:pt x="6" y="48"/>
                    </a:lnTo>
                    <a:lnTo>
                      <a:pt x="0" y="60"/>
                    </a:lnTo>
                    <a:lnTo>
                      <a:pt x="12" y="54"/>
                    </a:lnTo>
                    <a:lnTo>
                      <a:pt x="30" y="36"/>
                    </a:lnTo>
                    <a:lnTo>
                      <a:pt x="54" y="18"/>
                    </a:lnTo>
                    <a:lnTo>
                      <a:pt x="66" y="6"/>
                    </a:lnTo>
                    <a:lnTo>
                      <a:pt x="54" y="0"/>
                    </a:lnTo>
                    <a:close/>
                  </a:path>
                </a:pathLst>
              </a:custGeom>
              <a:gradFill rotWithShape="0">
                <a:gsLst>
                  <a:gs pos="0">
                    <a:schemeClr val="bg2"/>
                  </a:gs>
                  <a:gs pos="100000">
                    <a:schemeClr val="bg1"/>
                  </a:gs>
                </a:gsLst>
                <a:lin ang="18900000" scaled="1"/>
              </a:gradFill>
              <a:ln w="9525">
                <a:noFill/>
                <a:round/>
                <a:headEnd/>
                <a:tailEnd/>
              </a:ln>
            </p:spPr>
            <p:txBody>
              <a:bodyPr/>
              <a:lstStyle/>
              <a:p>
                <a:pPr>
                  <a:defRPr/>
                </a:pPr>
                <a:endParaRPr lang="en-US" dirty="0"/>
              </a:p>
            </p:txBody>
          </p:sp>
          <p:sp>
            <p:nvSpPr>
              <p:cNvPr id="26" name="Freeform 24"/>
              <p:cNvSpPr>
                <a:spLocks/>
              </p:cNvSpPr>
              <p:nvPr/>
            </p:nvSpPr>
            <p:spPr bwMode="hidden">
              <a:xfrm>
                <a:off x="942" y="2674"/>
                <a:ext cx="161" cy="179"/>
              </a:xfrm>
              <a:custGeom>
                <a:avLst/>
                <a:gdLst>
                  <a:gd name="T0" fmla="*/ 131 w 161"/>
                  <a:gd name="T1" fmla="*/ 53 h 179"/>
                  <a:gd name="T2" fmla="*/ 137 w 161"/>
                  <a:gd name="T3" fmla="*/ 53 h 179"/>
                  <a:gd name="T4" fmla="*/ 143 w 161"/>
                  <a:gd name="T5" fmla="*/ 41 h 179"/>
                  <a:gd name="T6" fmla="*/ 155 w 161"/>
                  <a:gd name="T7" fmla="*/ 35 h 179"/>
                  <a:gd name="T8" fmla="*/ 161 w 161"/>
                  <a:gd name="T9" fmla="*/ 24 h 179"/>
                  <a:gd name="T10" fmla="*/ 161 w 161"/>
                  <a:gd name="T11" fmla="*/ 12 h 179"/>
                  <a:gd name="T12" fmla="*/ 161 w 161"/>
                  <a:gd name="T13" fmla="*/ 0 h 179"/>
                  <a:gd name="T14" fmla="*/ 149 w 161"/>
                  <a:gd name="T15" fmla="*/ 24 h 179"/>
                  <a:gd name="T16" fmla="*/ 143 w 161"/>
                  <a:gd name="T17" fmla="*/ 35 h 179"/>
                  <a:gd name="T18" fmla="*/ 131 w 161"/>
                  <a:gd name="T19" fmla="*/ 35 h 179"/>
                  <a:gd name="T20" fmla="*/ 119 w 161"/>
                  <a:gd name="T21" fmla="*/ 41 h 179"/>
                  <a:gd name="T22" fmla="*/ 125 w 161"/>
                  <a:gd name="T23" fmla="*/ 53 h 179"/>
                  <a:gd name="T24" fmla="*/ 95 w 161"/>
                  <a:gd name="T25" fmla="*/ 95 h 179"/>
                  <a:gd name="T26" fmla="*/ 0 w 161"/>
                  <a:gd name="T27" fmla="*/ 137 h 179"/>
                  <a:gd name="T28" fmla="*/ 60 w 161"/>
                  <a:gd name="T29" fmla="*/ 119 h 179"/>
                  <a:gd name="T30" fmla="*/ 54 w 161"/>
                  <a:gd name="T31" fmla="*/ 125 h 179"/>
                  <a:gd name="T32" fmla="*/ 48 w 161"/>
                  <a:gd name="T33" fmla="*/ 131 h 179"/>
                  <a:gd name="T34" fmla="*/ 24 w 161"/>
                  <a:gd name="T35" fmla="*/ 155 h 179"/>
                  <a:gd name="T36" fmla="*/ 12 w 161"/>
                  <a:gd name="T37" fmla="*/ 167 h 179"/>
                  <a:gd name="T38" fmla="*/ 0 w 161"/>
                  <a:gd name="T39" fmla="*/ 173 h 179"/>
                  <a:gd name="T40" fmla="*/ 0 w 161"/>
                  <a:gd name="T41" fmla="*/ 179 h 179"/>
                  <a:gd name="T42" fmla="*/ 6 w 161"/>
                  <a:gd name="T43" fmla="*/ 173 h 179"/>
                  <a:gd name="T44" fmla="*/ 30 w 161"/>
                  <a:gd name="T45" fmla="*/ 155 h 179"/>
                  <a:gd name="T46" fmla="*/ 48 w 161"/>
                  <a:gd name="T47" fmla="*/ 143 h 179"/>
                  <a:gd name="T48" fmla="*/ 71 w 161"/>
                  <a:gd name="T49" fmla="*/ 125 h 179"/>
                  <a:gd name="T50" fmla="*/ 95 w 161"/>
                  <a:gd name="T51" fmla="*/ 107 h 179"/>
                  <a:gd name="T52" fmla="*/ 119 w 161"/>
                  <a:gd name="T53" fmla="*/ 77 h 179"/>
                  <a:gd name="T54" fmla="*/ 131 w 161"/>
                  <a:gd name="T55" fmla="*/ 59 h 179"/>
                  <a:gd name="T56" fmla="*/ 131 w 161"/>
                  <a:gd name="T57" fmla="*/ 53 h 179"/>
                  <a:gd name="T58" fmla="*/ 131 w 161"/>
                  <a:gd name="T59" fmla="*/ 53 h 179"/>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61" h="179">
                    <a:moveTo>
                      <a:pt x="131" y="53"/>
                    </a:moveTo>
                    <a:lnTo>
                      <a:pt x="137" y="53"/>
                    </a:lnTo>
                    <a:lnTo>
                      <a:pt x="143" y="41"/>
                    </a:lnTo>
                    <a:lnTo>
                      <a:pt x="155" y="35"/>
                    </a:lnTo>
                    <a:lnTo>
                      <a:pt x="161" y="24"/>
                    </a:lnTo>
                    <a:lnTo>
                      <a:pt x="161" y="12"/>
                    </a:lnTo>
                    <a:lnTo>
                      <a:pt x="161" y="0"/>
                    </a:lnTo>
                    <a:lnTo>
                      <a:pt x="149" y="24"/>
                    </a:lnTo>
                    <a:lnTo>
                      <a:pt x="143" y="35"/>
                    </a:lnTo>
                    <a:lnTo>
                      <a:pt x="131" y="35"/>
                    </a:lnTo>
                    <a:lnTo>
                      <a:pt x="119" y="41"/>
                    </a:lnTo>
                    <a:lnTo>
                      <a:pt x="125" y="53"/>
                    </a:lnTo>
                    <a:lnTo>
                      <a:pt x="95" y="95"/>
                    </a:lnTo>
                    <a:lnTo>
                      <a:pt x="0" y="137"/>
                    </a:lnTo>
                    <a:lnTo>
                      <a:pt x="60" y="119"/>
                    </a:lnTo>
                    <a:lnTo>
                      <a:pt x="54" y="125"/>
                    </a:lnTo>
                    <a:lnTo>
                      <a:pt x="48" y="131"/>
                    </a:lnTo>
                    <a:lnTo>
                      <a:pt x="24" y="155"/>
                    </a:lnTo>
                    <a:lnTo>
                      <a:pt x="12" y="167"/>
                    </a:lnTo>
                    <a:lnTo>
                      <a:pt x="0" y="173"/>
                    </a:lnTo>
                    <a:lnTo>
                      <a:pt x="0" y="179"/>
                    </a:lnTo>
                    <a:lnTo>
                      <a:pt x="6" y="173"/>
                    </a:lnTo>
                    <a:lnTo>
                      <a:pt x="30" y="155"/>
                    </a:lnTo>
                    <a:lnTo>
                      <a:pt x="48" y="143"/>
                    </a:lnTo>
                    <a:lnTo>
                      <a:pt x="71" y="125"/>
                    </a:lnTo>
                    <a:lnTo>
                      <a:pt x="95" y="107"/>
                    </a:lnTo>
                    <a:lnTo>
                      <a:pt x="119" y="77"/>
                    </a:lnTo>
                    <a:lnTo>
                      <a:pt x="131" y="59"/>
                    </a:lnTo>
                    <a:lnTo>
                      <a:pt x="131" y="53"/>
                    </a:lnTo>
                    <a:close/>
                  </a:path>
                </a:pathLst>
              </a:custGeom>
              <a:gradFill rotWithShape="0">
                <a:gsLst>
                  <a:gs pos="0">
                    <a:schemeClr val="bg2"/>
                  </a:gs>
                  <a:gs pos="100000">
                    <a:schemeClr val="bg1"/>
                  </a:gs>
                </a:gsLst>
                <a:lin ang="18900000" scaled="1"/>
              </a:gradFill>
              <a:ln w="9525">
                <a:noFill/>
                <a:round/>
                <a:headEnd/>
                <a:tailEnd/>
              </a:ln>
            </p:spPr>
            <p:txBody>
              <a:bodyPr/>
              <a:lstStyle/>
              <a:p>
                <a:pPr>
                  <a:defRPr/>
                </a:pPr>
                <a:endParaRPr lang="en-US" dirty="0"/>
              </a:p>
            </p:txBody>
          </p:sp>
          <p:sp>
            <p:nvSpPr>
              <p:cNvPr id="27" name="Freeform 25"/>
              <p:cNvSpPr>
                <a:spLocks/>
              </p:cNvSpPr>
              <p:nvPr/>
            </p:nvSpPr>
            <p:spPr bwMode="hidden">
              <a:xfrm>
                <a:off x="737" y="2763"/>
                <a:ext cx="73" cy="54"/>
              </a:xfrm>
              <a:custGeom>
                <a:avLst/>
                <a:gdLst>
                  <a:gd name="T0" fmla="*/ 24 w 72"/>
                  <a:gd name="T1" fmla="*/ 36 h 54"/>
                  <a:gd name="T2" fmla="*/ 48 w 72"/>
                  <a:gd name="T3" fmla="*/ 24 h 54"/>
                  <a:gd name="T4" fmla="*/ 60 w 72"/>
                  <a:gd name="T5" fmla="*/ 12 h 54"/>
                  <a:gd name="T6" fmla="*/ 66 w 72"/>
                  <a:gd name="T7" fmla="*/ 6 h 54"/>
                  <a:gd name="T8" fmla="*/ 72 w 72"/>
                  <a:gd name="T9" fmla="*/ 0 h 54"/>
                  <a:gd name="T10" fmla="*/ 42 w 72"/>
                  <a:gd name="T11" fmla="*/ 18 h 54"/>
                  <a:gd name="T12" fmla="*/ 30 w 72"/>
                  <a:gd name="T13" fmla="*/ 24 h 54"/>
                  <a:gd name="T14" fmla="*/ 24 w 72"/>
                  <a:gd name="T15" fmla="*/ 24 h 54"/>
                  <a:gd name="T16" fmla="*/ 18 w 72"/>
                  <a:gd name="T17" fmla="*/ 18 h 54"/>
                  <a:gd name="T18" fmla="*/ 12 w 72"/>
                  <a:gd name="T19" fmla="*/ 12 h 54"/>
                  <a:gd name="T20" fmla="*/ 0 w 72"/>
                  <a:gd name="T21" fmla="*/ 54 h 54"/>
                  <a:gd name="T22" fmla="*/ 12 w 72"/>
                  <a:gd name="T23" fmla="*/ 42 h 54"/>
                  <a:gd name="T24" fmla="*/ 24 w 72"/>
                  <a:gd name="T25" fmla="*/ 36 h 54"/>
                  <a:gd name="T26" fmla="*/ 24 w 72"/>
                  <a:gd name="T27" fmla="*/ 36 h 5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72" h="54">
                    <a:moveTo>
                      <a:pt x="24" y="36"/>
                    </a:moveTo>
                    <a:lnTo>
                      <a:pt x="48" y="24"/>
                    </a:lnTo>
                    <a:lnTo>
                      <a:pt x="60" y="12"/>
                    </a:lnTo>
                    <a:lnTo>
                      <a:pt x="66" y="6"/>
                    </a:lnTo>
                    <a:lnTo>
                      <a:pt x="72" y="0"/>
                    </a:lnTo>
                    <a:lnTo>
                      <a:pt x="42" y="18"/>
                    </a:lnTo>
                    <a:lnTo>
                      <a:pt x="30" y="24"/>
                    </a:lnTo>
                    <a:lnTo>
                      <a:pt x="24" y="24"/>
                    </a:lnTo>
                    <a:lnTo>
                      <a:pt x="18" y="18"/>
                    </a:lnTo>
                    <a:lnTo>
                      <a:pt x="12" y="12"/>
                    </a:lnTo>
                    <a:lnTo>
                      <a:pt x="0" y="54"/>
                    </a:lnTo>
                    <a:lnTo>
                      <a:pt x="12" y="42"/>
                    </a:lnTo>
                    <a:lnTo>
                      <a:pt x="24" y="36"/>
                    </a:lnTo>
                    <a:close/>
                  </a:path>
                </a:pathLst>
              </a:custGeom>
              <a:gradFill rotWithShape="0">
                <a:gsLst>
                  <a:gs pos="0">
                    <a:schemeClr val="bg2"/>
                  </a:gs>
                  <a:gs pos="100000">
                    <a:schemeClr val="bg1"/>
                  </a:gs>
                </a:gsLst>
                <a:lin ang="18900000" scaled="1"/>
              </a:gradFill>
              <a:ln w="9525">
                <a:noFill/>
                <a:round/>
                <a:headEnd/>
                <a:tailEnd/>
              </a:ln>
            </p:spPr>
            <p:txBody>
              <a:bodyPr/>
              <a:lstStyle/>
              <a:p>
                <a:pPr>
                  <a:defRPr/>
                </a:pPr>
                <a:endParaRPr lang="en-US" dirty="0"/>
              </a:p>
            </p:txBody>
          </p:sp>
          <p:sp>
            <p:nvSpPr>
              <p:cNvPr id="28" name="Freeform 26"/>
              <p:cNvSpPr>
                <a:spLocks/>
              </p:cNvSpPr>
              <p:nvPr/>
            </p:nvSpPr>
            <p:spPr bwMode="hidden">
              <a:xfrm>
                <a:off x="624" y="2889"/>
                <a:ext cx="12" cy="54"/>
              </a:xfrm>
              <a:custGeom>
                <a:avLst/>
                <a:gdLst>
                  <a:gd name="T0" fmla="*/ 12 w 12"/>
                  <a:gd name="T1" fmla="*/ 0 h 54"/>
                  <a:gd name="T2" fmla="*/ 0 w 12"/>
                  <a:gd name="T3" fmla="*/ 12 h 54"/>
                  <a:gd name="T4" fmla="*/ 0 w 12"/>
                  <a:gd name="T5" fmla="*/ 18 h 54"/>
                  <a:gd name="T6" fmla="*/ 6 w 12"/>
                  <a:gd name="T7" fmla="*/ 54 h 54"/>
                  <a:gd name="T8" fmla="*/ 12 w 12"/>
                  <a:gd name="T9" fmla="*/ 36 h 54"/>
                  <a:gd name="T10" fmla="*/ 12 w 12"/>
                  <a:gd name="T11" fmla="*/ 18 h 54"/>
                  <a:gd name="T12" fmla="*/ 12 w 12"/>
                  <a:gd name="T13" fmla="*/ 6 h 54"/>
                  <a:gd name="T14" fmla="*/ 12 w 12"/>
                  <a:gd name="T15" fmla="*/ 0 h 54"/>
                  <a:gd name="T16" fmla="*/ 12 w 12"/>
                  <a:gd name="T17" fmla="*/ 0 h 5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2" h="54">
                    <a:moveTo>
                      <a:pt x="12" y="0"/>
                    </a:moveTo>
                    <a:lnTo>
                      <a:pt x="0" y="12"/>
                    </a:lnTo>
                    <a:lnTo>
                      <a:pt x="0" y="18"/>
                    </a:lnTo>
                    <a:lnTo>
                      <a:pt x="6" y="54"/>
                    </a:lnTo>
                    <a:lnTo>
                      <a:pt x="12" y="36"/>
                    </a:lnTo>
                    <a:lnTo>
                      <a:pt x="12" y="18"/>
                    </a:lnTo>
                    <a:lnTo>
                      <a:pt x="12" y="6"/>
                    </a:lnTo>
                    <a:lnTo>
                      <a:pt x="12" y="0"/>
                    </a:lnTo>
                    <a:close/>
                  </a:path>
                </a:pathLst>
              </a:custGeom>
              <a:gradFill rotWithShape="0">
                <a:gsLst>
                  <a:gs pos="0">
                    <a:schemeClr val="bg2"/>
                  </a:gs>
                  <a:gs pos="100000">
                    <a:schemeClr val="bg1"/>
                  </a:gs>
                </a:gsLst>
                <a:lin ang="18900000" scaled="1"/>
              </a:gradFill>
              <a:ln w="9525">
                <a:noFill/>
                <a:round/>
                <a:headEnd/>
                <a:tailEnd/>
              </a:ln>
            </p:spPr>
            <p:txBody>
              <a:bodyPr/>
              <a:lstStyle/>
              <a:p>
                <a:pPr>
                  <a:defRPr/>
                </a:pPr>
                <a:endParaRPr lang="en-US" dirty="0"/>
              </a:p>
            </p:txBody>
          </p:sp>
          <p:sp>
            <p:nvSpPr>
              <p:cNvPr id="29" name="Freeform 27"/>
              <p:cNvSpPr>
                <a:spLocks/>
              </p:cNvSpPr>
              <p:nvPr/>
            </p:nvSpPr>
            <p:spPr bwMode="hidden">
              <a:xfrm>
                <a:off x="492" y="3021"/>
                <a:ext cx="48" cy="72"/>
              </a:xfrm>
              <a:custGeom>
                <a:avLst/>
                <a:gdLst>
                  <a:gd name="T0" fmla="*/ 48 w 48"/>
                  <a:gd name="T1" fmla="*/ 6 h 72"/>
                  <a:gd name="T2" fmla="*/ 48 w 48"/>
                  <a:gd name="T3" fmla="*/ 6 h 72"/>
                  <a:gd name="T4" fmla="*/ 48 w 48"/>
                  <a:gd name="T5" fmla="*/ 6 h 72"/>
                  <a:gd name="T6" fmla="*/ 48 w 48"/>
                  <a:gd name="T7" fmla="*/ 6 h 72"/>
                  <a:gd name="T8" fmla="*/ 6 w 48"/>
                  <a:gd name="T9" fmla="*/ 0 h 72"/>
                  <a:gd name="T10" fmla="*/ 42 w 48"/>
                  <a:gd name="T11" fmla="*/ 12 h 72"/>
                  <a:gd name="T12" fmla="*/ 42 w 48"/>
                  <a:gd name="T13" fmla="*/ 12 h 72"/>
                  <a:gd name="T14" fmla="*/ 0 w 48"/>
                  <a:gd name="T15" fmla="*/ 72 h 72"/>
                  <a:gd name="T16" fmla="*/ 18 w 48"/>
                  <a:gd name="T17" fmla="*/ 54 h 72"/>
                  <a:gd name="T18" fmla="*/ 18 w 48"/>
                  <a:gd name="T19" fmla="*/ 66 h 72"/>
                  <a:gd name="T20" fmla="*/ 48 w 48"/>
                  <a:gd name="T21" fmla="*/ 6 h 72"/>
                  <a:gd name="T22" fmla="*/ 48 w 48"/>
                  <a:gd name="T23" fmla="*/ 6 h 72"/>
                  <a:gd name="T24" fmla="*/ 48 w 48"/>
                  <a:gd name="T25" fmla="*/ 6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8" h="72">
                    <a:moveTo>
                      <a:pt x="48" y="6"/>
                    </a:moveTo>
                    <a:lnTo>
                      <a:pt x="48" y="6"/>
                    </a:lnTo>
                    <a:lnTo>
                      <a:pt x="6" y="0"/>
                    </a:lnTo>
                    <a:lnTo>
                      <a:pt x="42" y="12"/>
                    </a:lnTo>
                    <a:lnTo>
                      <a:pt x="0" y="72"/>
                    </a:lnTo>
                    <a:lnTo>
                      <a:pt x="18" y="54"/>
                    </a:lnTo>
                    <a:lnTo>
                      <a:pt x="18" y="66"/>
                    </a:lnTo>
                    <a:lnTo>
                      <a:pt x="48" y="6"/>
                    </a:lnTo>
                    <a:close/>
                  </a:path>
                </a:pathLst>
              </a:custGeom>
              <a:gradFill rotWithShape="0">
                <a:gsLst>
                  <a:gs pos="0">
                    <a:schemeClr val="bg2"/>
                  </a:gs>
                  <a:gs pos="100000">
                    <a:schemeClr val="bg1"/>
                  </a:gs>
                </a:gsLst>
                <a:lin ang="18900000" scaled="1"/>
              </a:gradFill>
              <a:ln w="9525">
                <a:noFill/>
                <a:round/>
                <a:headEnd/>
                <a:tailEnd/>
              </a:ln>
            </p:spPr>
            <p:txBody>
              <a:bodyPr/>
              <a:lstStyle/>
              <a:p>
                <a:pPr>
                  <a:defRPr/>
                </a:pPr>
                <a:endParaRPr lang="en-US" dirty="0"/>
              </a:p>
            </p:txBody>
          </p:sp>
          <p:sp>
            <p:nvSpPr>
              <p:cNvPr id="30" name="Freeform 28"/>
              <p:cNvSpPr>
                <a:spLocks/>
              </p:cNvSpPr>
              <p:nvPr/>
            </p:nvSpPr>
            <p:spPr bwMode="hidden">
              <a:xfrm>
                <a:off x="437" y="3027"/>
                <a:ext cx="288" cy="84"/>
              </a:xfrm>
              <a:custGeom>
                <a:avLst/>
                <a:gdLst>
                  <a:gd name="T0" fmla="*/ 287 w 287"/>
                  <a:gd name="T1" fmla="*/ 0 h 84"/>
                  <a:gd name="T2" fmla="*/ 0 w 287"/>
                  <a:gd name="T3" fmla="*/ 84 h 84"/>
                  <a:gd name="T4" fmla="*/ 168 w 287"/>
                  <a:gd name="T5" fmla="*/ 36 h 84"/>
                  <a:gd name="T6" fmla="*/ 114 w 287"/>
                  <a:gd name="T7" fmla="*/ 60 h 84"/>
                  <a:gd name="T8" fmla="*/ 276 w 287"/>
                  <a:gd name="T9" fmla="*/ 18 h 84"/>
                  <a:gd name="T10" fmla="*/ 287 w 287"/>
                  <a:gd name="T11" fmla="*/ 0 h 84"/>
                  <a:gd name="T12" fmla="*/ 287 w 287"/>
                  <a:gd name="T13" fmla="*/ 0 h 8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87" h="84">
                    <a:moveTo>
                      <a:pt x="287" y="0"/>
                    </a:moveTo>
                    <a:lnTo>
                      <a:pt x="0" y="84"/>
                    </a:lnTo>
                    <a:lnTo>
                      <a:pt x="168" y="36"/>
                    </a:lnTo>
                    <a:lnTo>
                      <a:pt x="114" y="60"/>
                    </a:lnTo>
                    <a:lnTo>
                      <a:pt x="276" y="18"/>
                    </a:lnTo>
                    <a:lnTo>
                      <a:pt x="287" y="0"/>
                    </a:lnTo>
                    <a:close/>
                  </a:path>
                </a:pathLst>
              </a:custGeom>
              <a:gradFill rotWithShape="0">
                <a:gsLst>
                  <a:gs pos="0">
                    <a:schemeClr val="bg2"/>
                  </a:gs>
                  <a:gs pos="100000">
                    <a:schemeClr val="bg1"/>
                  </a:gs>
                </a:gsLst>
                <a:lin ang="18900000" scaled="1"/>
              </a:gradFill>
              <a:ln w="9525">
                <a:noFill/>
                <a:round/>
                <a:headEnd/>
                <a:tailEnd/>
              </a:ln>
            </p:spPr>
            <p:txBody>
              <a:bodyPr/>
              <a:lstStyle/>
              <a:p>
                <a:pPr>
                  <a:defRPr/>
                </a:pPr>
                <a:endParaRPr lang="en-US" dirty="0"/>
              </a:p>
            </p:txBody>
          </p:sp>
          <p:sp>
            <p:nvSpPr>
              <p:cNvPr id="31" name="Freeform 29"/>
              <p:cNvSpPr>
                <a:spLocks/>
              </p:cNvSpPr>
              <p:nvPr/>
            </p:nvSpPr>
            <p:spPr bwMode="hidden">
              <a:xfrm>
                <a:off x="828" y="3003"/>
                <a:ext cx="66" cy="108"/>
              </a:xfrm>
              <a:custGeom>
                <a:avLst/>
                <a:gdLst>
                  <a:gd name="T0" fmla="*/ 6 w 66"/>
                  <a:gd name="T1" fmla="*/ 0 h 108"/>
                  <a:gd name="T2" fmla="*/ 66 w 66"/>
                  <a:gd name="T3" fmla="*/ 6 h 108"/>
                  <a:gd name="T4" fmla="*/ 0 w 66"/>
                  <a:gd name="T5" fmla="*/ 84 h 108"/>
                  <a:gd name="T6" fmla="*/ 54 w 66"/>
                  <a:gd name="T7" fmla="*/ 24 h 108"/>
                  <a:gd name="T8" fmla="*/ 6 w 66"/>
                  <a:gd name="T9" fmla="*/ 108 h 108"/>
                  <a:gd name="T10" fmla="*/ 66 w 66"/>
                  <a:gd name="T11" fmla="*/ 6 h 108"/>
                  <a:gd name="T12" fmla="*/ 6 w 66"/>
                  <a:gd name="T13" fmla="*/ 0 h 108"/>
                  <a:gd name="T14" fmla="*/ 6 w 66"/>
                  <a:gd name="T15" fmla="*/ 0 h 10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6" h="108">
                    <a:moveTo>
                      <a:pt x="6" y="0"/>
                    </a:moveTo>
                    <a:lnTo>
                      <a:pt x="66" y="6"/>
                    </a:lnTo>
                    <a:lnTo>
                      <a:pt x="0" y="84"/>
                    </a:lnTo>
                    <a:lnTo>
                      <a:pt x="54" y="24"/>
                    </a:lnTo>
                    <a:lnTo>
                      <a:pt x="6" y="108"/>
                    </a:lnTo>
                    <a:lnTo>
                      <a:pt x="66" y="6"/>
                    </a:lnTo>
                    <a:lnTo>
                      <a:pt x="6" y="0"/>
                    </a:lnTo>
                    <a:close/>
                  </a:path>
                </a:pathLst>
              </a:custGeom>
              <a:gradFill rotWithShape="0">
                <a:gsLst>
                  <a:gs pos="0">
                    <a:schemeClr val="bg2"/>
                  </a:gs>
                  <a:gs pos="100000">
                    <a:schemeClr val="bg1"/>
                  </a:gs>
                </a:gsLst>
                <a:lin ang="18900000" scaled="1"/>
              </a:gradFill>
              <a:ln w="9525">
                <a:noFill/>
                <a:round/>
                <a:headEnd/>
                <a:tailEnd/>
              </a:ln>
            </p:spPr>
            <p:txBody>
              <a:bodyPr/>
              <a:lstStyle/>
              <a:p>
                <a:pPr>
                  <a:defRPr/>
                </a:pPr>
                <a:endParaRPr lang="en-US" dirty="0"/>
              </a:p>
            </p:txBody>
          </p:sp>
          <p:sp>
            <p:nvSpPr>
              <p:cNvPr id="32" name="Freeform 30"/>
              <p:cNvSpPr>
                <a:spLocks/>
              </p:cNvSpPr>
              <p:nvPr/>
            </p:nvSpPr>
            <p:spPr bwMode="hidden">
              <a:xfrm>
                <a:off x="366" y="3111"/>
                <a:ext cx="77" cy="42"/>
              </a:xfrm>
              <a:custGeom>
                <a:avLst/>
                <a:gdLst>
                  <a:gd name="T0" fmla="*/ 36 w 77"/>
                  <a:gd name="T1" fmla="*/ 0 h 42"/>
                  <a:gd name="T2" fmla="*/ 42 w 77"/>
                  <a:gd name="T3" fmla="*/ 0 h 42"/>
                  <a:gd name="T4" fmla="*/ 60 w 77"/>
                  <a:gd name="T5" fmla="*/ 6 h 42"/>
                  <a:gd name="T6" fmla="*/ 48 w 77"/>
                  <a:gd name="T7" fmla="*/ 6 h 42"/>
                  <a:gd name="T8" fmla="*/ 42 w 77"/>
                  <a:gd name="T9" fmla="*/ 6 h 42"/>
                  <a:gd name="T10" fmla="*/ 60 w 77"/>
                  <a:gd name="T11" fmla="*/ 6 h 42"/>
                  <a:gd name="T12" fmla="*/ 0 w 77"/>
                  <a:gd name="T13" fmla="*/ 24 h 42"/>
                  <a:gd name="T14" fmla="*/ 71 w 77"/>
                  <a:gd name="T15" fmla="*/ 6 h 42"/>
                  <a:gd name="T16" fmla="*/ 66 w 77"/>
                  <a:gd name="T17" fmla="*/ 42 h 42"/>
                  <a:gd name="T18" fmla="*/ 77 w 77"/>
                  <a:gd name="T19" fmla="*/ 6 h 42"/>
                  <a:gd name="T20" fmla="*/ 36 w 77"/>
                  <a:gd name="T21" fmla="*/ 0 h 42"/>
                  <a:gd name="T22" fmla="*/ 36 w 77"/>
                  <a:gd name="T23" fmla="*/ 0 h 4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7" h="42">
                    <a:moveTo>
                      <a:pt x="36" y="0"/>
                    </a:moveTo>
                    <a:lnTo>
                      <a:pt x="42" y="0"/>
                    </a:lnTo>
                    <a:lnTo>
                      <a:pt x="60" y="6"/>
                    </a:lnTo>
                    <a:lnTo>
                      <a:pt x="48" y="6"/>
                    </a:lnTo>
                    <a:lnTo>
                      <a:pt x="42" y="6"/>
                    </a:lnTo>
                    <a:lnTo>
                      <a:pt x="60" y="6"/>
                    </a:lnTo>
                    <a:lnTo>
                      <a:pt x="0" y="24"/>
                    </a:lnTo>
                    <a:lnTo>
                      <a:pt x="71" y="6"/>
                    </a:lnTo>
                    <a:lnTo>
                      <a:pt x="66" y="42"/>
                    </a:lnTo>
                    <a:lnTo>
                      <a:pt x="77" y="6"/>
                    </a:lnTo>
                    <a:lnTo>
                      <a:pt x="36" y="0"/>
                    </a:lnTo>
                    <a:close/>
                  </a:path>
                </a:pathLst>
              </a:custGeom>
              <a:gradFill rotWithShape="0">
                <a:gsLst>
                  <a:gs pos="0">
                    <a:schemeClr val="bg2"/>
                  </a:gs>
                  <a:gs pos="100000">
                    <a:schemeClr val="bg1"/>
                  </a:gs>
                </a:gsLst>
                <a:lin ang="18900000" scaled="1"/>
              </a:gradFill>
              <a:ln w="9525">
                <a:noFill/>
                <a:round/>
                <a:headEnd/>
                <a:tailEnd/>
              </a:ln>
            </p:spPr>
            <p:txBody>
              <a:bodyPr/>
              <a:lstStyle/>
              <a:p>
                <a:pPr>
                  <a:defRPr/>
                </a:pPr>
                <a:endParaRPr lang="en-US" dirty="0"/>
              </a:p>
            </p:txBody>
          </p:sp>
          <p:sp>
            <p:nvSpPr>
              <p:cNvPr id="33" name="Freeform 31"/>
              <p:cNvSpPr>
                <a:spLocks/>
              </p:cNvSpPr>
              <p:nvPr/>
            </p:nvSpPr>
            <p:spPr bwMode="hidden">
              <a:xfrm>
                <a:off x="498" y="3165"/>
                <a:ext cx="66" cy="30"/>
              </a:xfrm>
              <a:custGeom>
                <a:avLst/>
                <a:gdLst>
                  <a:gd name="T0" fmla="*/ 66 w 66"/>
                  <a:gd name="T1" fmla="*/ 6 h 30"/>
                  <a:gd name="T2" fmla="*/ 0 w 66"/>
                  <a:gd name="T3" fmla="*/ 0 h 30"/>
                  <a:gd name="T4" fmla="*/ 54 w 66"/>
                  <a:gd name="T5" fmla="*/ 6 h 30"/>
                  <a:gd name="T6" fmla="*/ 18 w 66"/>
                  <a:gd name="T7" fmla="*/ 18 h 30"/>
                  <a:gd name="T8" fmla="*/ 60 w 66"/>
                  <a:gd name="T9" fmla="*/ 12 h 30"/>
                  <a:gd name="T10" fmla="*/ 60 w 66"/>
                  <a:gd name="T11" fmla="*/ 30 h 30"/>
                  <a:gd name="T12" fmla="*/ 60 w 66"/>
                  <a:gd name="T13" fmla="*/ 30 h 30"/>
                  <a:gd name="T14" fmla="*/ 66 w 66"/>
                  <a:gd name="T15" fmla="*/ 6 h 30"/>
                  <a:gd name="T16" fmla="*/ 66 w 66"/>
                  <a:gd name="T17" fmla="*/ 6 h 3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6" h="30">
                    <a:moveTo>
                      <a:pt x="66" y="6"/>
                    </a:moveTo>
                    <a:lnTo>
                      <a:pt x="0" y="0"/>
                    </a:lnTo>
                    <a:lnTo>
                      <a:pt x="54" y="6"/>
                    </a:lnTo>
                    <a:lnTo>
                      <a:pt x="18" y="18"/>
                    </a:lnTo>
                    <a:lnTo>
                      <a:pt x="60" y="12"/>
                    </a:lnTo>
                    <a:lnTo>
                      <a:pt x="60" y="30"/>
                    </a:lnTo>
                    <a:lnTo>
                      <a:pt x="66" y="6"/>
                    </a:lnTo>
                    <a:close/>
                  </a:path>
                </a:pathLst>
              </a:custGeom>
              <a:gradFill rotWithShape="0">
                <a:gsLst>
                  <a:gs pos="0">
                    <a:schemeClr val="bg2"/>
                  </a:gs>
                  <a:gs pos="100000">
                    <a:schemeClr val="bg1"/>
                  </a:gs>
                </a:gsLst>
                <a:lin ang="18900000" scaled="1"/>
              </a:gradFill>
              <a:ln w="9525">
                <a:noFill/>
                <a:round/>
                <a:headEnd/>
                <a:tailEnd/>
              </a:ln>
            </p:spPr>
            <p:txBody>
              <a:bodyPr/>
              <a:lstStyle/>
              <a:p>
                <a:pPr>
                  <a:defRPr/>
                </a:pPr>
                <a:endParaRPr lang="en-US" dirty="0"/>
              </a:p>
            </p:txBody>
          </p:sp>
          <p:sp>
            <p:nvSpPr>
              <p:cNvPr id="34" name="Freeform 32"/>
              <p:cNvSpPr>
                <a:spLocks/>
              </p:cNvSpPr>
              <p:nvPr/>
            </p:nvSpPr>
            <p:spPr bwMode="hidden">
              <a:xfrm>
                <a:off x="840" y="2919"/>
                <a:ext cx="18" cy="60"/>
              </a:xfrm>
              <a:custGeom>
                <a:avLst/>
                <a:gdLst>
                  <a:gd name="T0" fmla="*/ 0 w 18"/>
                  <a:gd name="T1" fmla="*/ 24 h 60"/>
                  <a:gd name="T2" fmla="*/ 12 w 18"/>
                  <a:gd name="T3" fmla="*/ 24 h 60"/>
                  <a:gd name="T4" fmla="*/ 12 w 18"/>
                  <a:gd name="T5" fmla="*/ 60 h 60"/>
                  <a:gd name="T6" fmla="*/ 18 w 18"/>
                  <a:gd name="T7" fmla="*/ 18 h 60"/>
                  <a:gd name="T8" fmla="*/ 18 w 18"/>
                  <a:gd name="T9" fmla="*/ 18 h 60"/>
                  <a:gd name="T10" fmla="*/ 18 w 18"/>
                  <a:gd name="T11" fmla="*/ 0 h 60"/>
                  <a:gd name="T12" fmla="*/ 12 w 18"/>
                  <a:gd name="T13" fmla="*/ 18 h 60"/>
                  <a:gd name="T14" fmla="*/ 0 w 18"/>
                  <a:gd name="T15" fmla="*/ 24 h 60"/>
                  <a:gd name="T16" fmla="*/ 0 w 18"/>
                  <a:gd name="T17" fmla="*/ 24 h 6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8" h="60">
                    <a:moveTo>
                      <a:pt x="0" y="24"/>
                    </a:moveTo>
                    <a:lnTo>
                      <a:pt x="12" y="24"/>
                    </a:lnTo>
                    <a:lnTo>
                      <a:pt x="12" y="60"/>
                    </a:lnTo>
                    <a:lnTo>
                      <a:pt x="18" y="18"/>
                    </a:lnTo>
                    <a:lnTo>
                      <a:pt x="18" y="0"/>
                    </a:lnTo>
                    <a:lnTo>
                      <a:pt x="12" y="18"/>
                    </a:lnTo>
                    <a:lnTo>
                      <a:pt x="0" y="24"/>
                    </a:lnTo>
                    <a:close/>
                  </a:path>
                </a:pathLst>
              </a:custGeom>
              <a:gradFill rotWithShape="0">
                <a:gsLst>
                  <a:gs pos="0">
                    <a:schemeClr val="bg2"/>
                  </a:gs>
                  <a:gs pos="100000">
                    <a:schemeClr val="bg1"/>
                  </a:gs>
                </a:gsLst>
                <a:lin ang="18900000" scaled="1"/>
              </a:gradFill>
              <a:ln w="9525">
                <a:noFill/>
                <a:round/>
                <a:headEnd/>
                <a:tailEnd/>
              </a:ln>
            </p:spPr>
            <p:txBody>
              <a:bodyPr/>
              <a:lstStyle/>
              <a:p>
                <a:pPr>
                  <a:defRPr/>
                </a:pPr>
                <a:endParaRPr lang="en-US" dirty="0"/>
              </a:p>
            </p:txBody>
          </p:sp>
          <p:sp>
            <p:nvSpPr>
              <p:cNvPr id="35" name="Freeform 33"/>
              <p:cNvSpPr>
                <a:spLocks/>
              </p:cNvSpPr>
              <p:nvPr/>
            </p:nvSpPr>
            <p:spPr bwMode="hidden">
              <a:xfrm>
                <a:off x="546" y="3021"/>
                <a:ext cx="6" cy="18"/>
              </a:xfrm>
              <a:custGeom>
                <a:avLst/>
                <a:gdLst>
                  <a:gd name="T0" fmla="*/ 6 w 6"/>
                  <a:gd name="T1" fmla="*/ 0 h 18"/>
                  <a:gd name="T2" fmla="*/ 0 w 6"/>
                  <a:gd name="T3" fmla="*/ 18 h 18"/>
                  <a:gd name="T4" fmla="*/ 6 w 6"/>
                  <a:gd name="T5" fmla="*/ 12 h 18"/>
                  <a:gd name="T6" fmla="*/ 6 w 6"/>
                  <a:gd name="T7" fmla="*/ 0 h 18"/>
                  <a:gd name="T8" fmla="*/ 6 w 6"/>
                  <a:gd name="T9" fmla="*/ 0 h 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18">
                    <a:moveTo>
                      <a:pt x="6" y="0"/>
                    </a:moveTo>
                    <a:lnTo>
                      <a:pt x="0" y="18"/>
                    </a:lnTo>
                    <a:lnTo>
                      <a:pt x="6" y="12"/>
                    </a:lnTo>
                    <a:lnTo>
                      <a:pt x="6" y="0"/>
                    </a:lnTo>
                    <a:close/>
                  </a:path>
                </a:pathLst>
              </a:custGeom>
              <a:gradFill rotWithShape="0">
                <a:gsLst>
                  <a:gs pos="0">
                    <a:schemeClr val="bg2"/>
                  </a:gs>
                  <a:gs pos="100000">
                    <a:schemeClr val="bg1"/>
                  </a:gs>
                </a:gsLst>
                <a:lin ang="18900000" scaled="1"/>
              </a:gradFill>
              <a:ln w="9525">
                <a:noFill/>
                <a:round/>
                <a:headEnd/>
                <a:tailEnd/>
              </a:ln>
            </p:spPr>
            <p:txBody>
              <a:bodyPr/>
              <a:lstStyle/>
              <a:p>
                <a:pPr>
                  <a:defRPr/>
                </a:pPr>
                <a:endParaRPr lang="en-US" dirty="0"/>
              </a:p>
            </p:txBody>
          </p:sp>
          <p:sp>
            <p:nvSpPr>
              <p:cNvPr id="36" name="Freeform 34"/>
              <p:cNvSpPr>
                <a:spLocks/>
              </p:cNvSpPr>
              <p:nvPr/>
            </p:nvSpPr>
            <p:spPr bwMode="hidden">
              <a:xfrm>
                <a:off x="534" y="2943"/>
                <a:ext cx="30" cy="78"/>
              </a:xfrm>
              <a:custGeom>
                <a:avLst/>
                <a:gdLst>
                  <a:gd name="T0" fmla="*/ 24 w 30"/>
                  <a:gd name="T1" fmla="*/ 6 h 78"/>
                  <a:gd name="T2" fmla="*/ 18 w 30"/>
                  <a:gd name="T3" fmla="*/ 24 h 78"/>
                  <a:gd name="T4" fmla="*/ 0 w 30"/>
                  <a:gd name="T5" fmla="*/ 18 h 78"/>
                  <a:gd name="T6" fmla="*/ 12 w 30"/>
                  <a:gd name="T7" fmla="*/ 30 h 78"/>
                  <a:gd name="T8" fmla="*/ 6 w 30"/>
                  <a:gd name="T9" fmla="*/ 42 h 78"/>
                  <a:gd name="T10" fmla="*/ 18 w 30"/>
                  <a:gd name="T11" fmla="*/ 78 h 78"/>
                  <a:gd name="T12" fmla="*/ 18 w 30"/>
                  <a:gd name="T13" fmla="*/ 24 h 78"/>
                  <a:gd name="T14" fmla="*/ 24 w 30"/>
                  <a:gd name="T15" fmla="*/ 12 h 78"/>
                  <a:gd name="T16" fmla="*/ 30 w 30"/>
                  <a:gd name="T17" fmla="*/ 6 h 78"/>
                  <a:gd name="T18" fmla="*/ 30 w 30"/>
                  <a:gd name="T19" fmla="*/ 6 h 78"/>
                  <a:gd name="T20" fmla="*/ 12 w 30"/>
                  <a:gd name="T21" fmla="*/ 0 h 78"/>
                  <a:gd name="T22" fmla="*/ 24 w 30"/>
                  <a:gd name="T23" fmla="*/ 6 h 78"/>
                  <a:gd name="T24" fmla="*/ 24 w 30"/>
                  <a:gd name="T25" fmla="*/ 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0" h="78">
                    <a:moveTo>
                      <a:pt x="24" y="6"/>
                    </a:moveTo>
                    <a:lnTo>
                      <a:pt x="18" y="24"/>
                    </a:lnTo>
                    <a:lnTo>
                      <a:pt x="0" y="18"/>
                    </a:lnTo>
                    <a:lnTo>
                      <a:pt x="12" y="30"/>
                    </a:lnTo>
                    <a:lnTo>
                      <a:pt x="6" y="42"/>
                    </a:lnTo>
                    <a:lnTo>
                      <a:pt x="18" y="78"/>
                    </a:lnTo>
                    <a:lnTo>
                      <a:pt x="18" y="24"/>
                    </a:lnTo>
                    <a:lnTo>
                      <a:pt x="24" y="12"/>
                    </a:lnTo>
                    <a:lnTo>
                      <a:pt x="30" y="6"/>
                    </a:lnTo>
                    <a:lnTo>
                      <a:pt x="12" y="0"/>
                    </a:lnTo>
                    <a:lnTo>
                      <a:pt x="24" y="6"/>
                    </a:lnTo>
                    <a:close/>
                  </a:path>
                </a:pathLst>
              </a:custGeom>
              <a:gradFill rotWithShape="0">
                <a:gsLst>
                  <a:gs pos="0">
                    <a:schemeClr val="bg2"/>
                  </a:gs>
                  <a:gs pos="100000">
                    <a:schemeClr val="bg1"/>
                  </a:gs>
                </a:gsLst>
                <a:lin ang="18900000" scaled="1"/>
              </a:gradFill>
              <a:ln w="9525">
                <a:noFill/>
                <a:round/>
                <a:headEnd/>
                <a:tailEnd/>
              </a:ln>
            </p:spPr>
            <p:txBody>
              <a:bodyPr/>
              <a:lstStyle/>
              <a:p>
                <a:pPr>
                  <a:defRPr/>
                </a:pPr>
                <a:endParaRPr lang="en-US" dirty="0"/>
              </a:p>
            </p:txBody>
          </p:sp>
          <p:sp>
            <p:nvSpPr>
              <p:cNvPr id="37" name="Freeform 35"/>
              <p:cNvSpPr>
                <a:spLocks/>
              </p:cNvSpPr>
              <p:nvPr/>
            </p:nvSpPr>
            <p:spPr bwMode="hidden">
              <a:xfrm>
                <a:off x="540" y="3039"/>
                <a:ext cx="24" cy="24"/>
              </a:xfrm>
              <a:custGeom>
                <a:avLst/>
                <a:gdLst>
                  <a:gd name="T0" fmla="*/ 6 w 24"/>
                  <a:gd name="T1" fmla="*/ 0 h 24"/>
                  <a:gd name="T2" fmla="*/ 0 w 24"/>
                  <a:gd name="T3" fmla="*/ 0 h 24"/>
                  <a:gd name="T4" fmla="*/ 6 w 24"/>
                  <a:gd name="T5" fmla="*/ 0 h 24"/>
                  <a:gd name="T6" fmla="*/ 12 w 24"/>
                  <a:gd name="T7" fmla="*/ 6 h 24"/>
                  <a:gd name="T8" fmla="*/ 24 w 24"/>
                  <a:gd name="T9" fmla="*/ 24 h 24"/>
                  <a:gd name="T10" fmla="*/ 24 w 24"/>
                  <a:gd name="T11" fmla="*/ 18 h 24"/>
                  <a:gd name="T12" fmla="*/ 18 w 24"/>
                  <a:gd name="T13" fmla="*/ 6 h 24"/>
                  <a:gd name="T14" fmla="*/ 12 w 24"/>
                  <a:gd name="T15" fmla="*/ 0 h 24"/>
                  <a:gd name="T16" fmla="*/ 6 w 24"/>
                  <a:gd name="T17" fmla="*/ 0 h 24"/>
                  <a:gd name="T18" fmla="*/ 6 w 24"/>
                  <a:gd name="T19" fmla="*/ 0 h 24"/>
                  <a:gd name="T20" fmla="*/ 6 w 24"/>
                  <a:gd name="T21" fmla="*/ 0 h 2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4" h="24">
                    <a:moveTo>
                      <a:pt x="6" y="0"/>
                    </a:moveTo>
                    <a:lnTo>
                      <a:pt x="0" y="0"/>
                    </a:lnTo>
                    <a:lnTo>
                      <a:pt x="6" y="0"/>
                    </a:lnTo>
                    <a:lnTo>
                      <a:pt x="12" y="6"/>
                    </a:lnTo>
                    <a:lnTo>
                      <a:pt x="24" y="24"/>
                    </a:lnTo>
                    <a:lnTo>
                      <a:pt x="24" y="18"/>
                    </a:lnTo>
                    <a:lnTo>
                      <a:pt x="18" y="6"/>
                    </a:lnTo>
                    <a:lnTo>
                      <a:pt x="12" y="0"/>
                    </a:lnTo>
                    <a:lnTo>
                      <a:pt x="6" y="0"/>
                    </a:lnTo>
                    <a:close/>
                  </a:path>
                </a:pathLst>
              </a:custGeom>
              <a:gradFill rotWithShape="0">
                <a:gsLst>
                  <a:gs pos="0">
                    <a:schemeClr val="bg2"/>
                  </a:gs>
                  <a:gs pos="100000">
                    <a:schemeClr val="bg1"/>
                  </a:gs>
                </a:gsLst>
                <a:lin ang="18900000" scaled="1"/>
              </a:gradFill>
              <a:ln w="9525">
                <a:noFill/>
                <a:round/>
                <a:headEnd/>
                <a:tailEnd/>
              </a:ln>
            </p:spPr>
            <p:txBody>
              <a:bodyPr/>
              <a:lstStyle/>
              <a:p>
                <a:pPr>
                  <a:defRPr/>
                </a:pPr>
                <a:endParaRPr lang="en-US" dirty="0"/>
              </a:p>
            </p:txBody>
          </p:sp>
          <p:sp>
            <p:nvSpPr>
              <p:cNvPr id="38" name="Freeform 36"/>
              <p:cNvSpPr>
                <a:spLocks/>
              </p:cNvSpPr>
              <p:nvPr/>
            </p:nvSpPr>
            <p:spPr bwMode="hidden">
              <a:xfrm>
                <a:off x="801" y="2681"/>
                <a:ext cx="215" cy="216"/>
              </a:xfrm>
              <a:custGeom>
                <a:avLst/>
                <a:gdLst>
                  <a:gd name="T0" fmla="*/ 215 w 215"/>
                  <a:gd name="T1" fmla="*/ 0 h 216"/>
                  <a:gd name="T2" fmla="*/ 147 w 215"/>
                  <a:gd name="T3" fmla="*/ 36 h 216"/>
                  <a:gd name="T4" fmla="*/ 132 w 215"/>
                  <a:gd name="T5" fmla="*/ 49 h 216"/>
                  <a:gd name="T6" fmla="*/ 104 w 215"/>
                  <a:gd name="T7" fmla="*/ 79 h 216"/>
                  <a:gd name="T8" fmla="*/ 87 w 215"/>
                  <a:gd name="T9" fmla="*/ 114 h 216"/>
                  <a:gd name="T10" fmla="*/ 48 w 215"/>
                  <a:gd name="T11" fmla="*/ 156 h 216"/>
                  <a:gd name="T12" fmla="*/ 42 w 215"/>
                  <a:gd name="T13" fmla="*/ 166 h 216"/>
                  <a:gd name="T14" fmla="*/ 29 w 215"/>
                  <a:gd name="T15" fmla="*/ 177 h 216"/>
                  <a:gd name="T16" fmla="*/ 0 w 215"/>
                  <a:gd name="T17" fmla="*/ 208 h 216"/>
                  <a:gd name="T18" fmla="*/ 48 w 215"/>
                  <a:gd name="T19" fmla="*/ 216 h 216"/>
                  <a:gd name="T20" fmla="*/ 215 w 215"/>
                  <a:gd name="T21" fmla="*/ 0 h 21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5" h="216">
                    <a:moveTo>
                      <a:pt x="215" y="0"/>
                    </a:moveTo>
                    <a:lnTo>
                      <a:pt x="147" y="36"/>
                    </a:lnTo>
                    <a:lnTo>
                      <a:pt x="132" y="49"/>
                    </a:lnTo>
                    <a:lnTo>
                      <a:pt x="104" y="79"/>
                    </a:lnTo>
                    <a:lnTo>
                      <a:pt x="87" y="114"/>
                    </a:lnTo>
                    <a:lnTo>
                      <a:pt x="48" y="156"/>
                    </a:lnTo>
                    <a:lnTo>
                      <a:pt x="42" y="166"/>
                    </a:lnTo>
                    <a:lnTo>
                      <a:pt x="29" y="177"/>
                    </a:lnTo>
                    <a:lnTo>
                      <a:pt x="0" y="208"/>
                    </a:lnTo>
                    <a:lnTo>
                      <a:pt x="48" y="216"/>
                    </a:lnTo>
                    <a:lnTo>
                      <a:pt x="215" y="0"/>
                    </a:lnTo>
                    <a:close/>
                  </a:path>
                </a:pathLst>
              </a:custGeom>
              <a:solidFill>
                <a:schemeClr val="bg2"/>
              </a:solidFill>
              <a:ln w="9525">
                <a:noFill/>
                <a:round/>
                <a:headEnd/>
                <a:tailEnd/>
              </a:ln>
            </p:spPr>
            <p:txBody>
              <a:bodyPr/>
              <a:lstStyle/>
              <a:p>
                <a:pPr>
                  <a:defRPr/>
                </a:pPr>
                <a:endParaRPr lang="en-US" dirty="0"/>
              </a:p>
            </p:txBody>
          </p:sp>
          <p:sp>
            <p:nvSpPr>
              <p:cNvPr id="39" name="Freeform 37"/>
              <p:cNvSpPr>
                <a:spLocks/>
              </p:cNvSpPr>
              <p:nvPr/>
            </p:nvSpPr>
            <p:spPr bwMode="hidden">
              <a:xfrm>
                <a:off x="536" y="2710"/>
                <a:ext cx="212" cy="179"/>
              </a:xfrm>
              <a:custGeom>
                <a:avLst/>
                <a:gdLst>
                  <a:gd name="T0" fmla="*/ 212 w 212"/>
                  <a:gd name="T1" fmla="*/ 0 h 179"/>
                  <a:gd name="T2" fmla="*/ 144 w 212"/>
                  <a:gd name="T3" fmla="*/ 36 h 179"/>
                  <a:gd name="T4" fmla="*/ 0 w 212"/>
                  <a:gd name="T5" fmla="*/ 179 h 179"/>
                  <a:gd name="T6" fmla="*/ 177 w 212"/>
                  <a:gd name="T7" fmla="*/ 85 h 179"/>
                  <a:gd name="T8" fmla="*/ 212 w 212"/>
                  <a:gd name="T9" fmla="*/ 0 h 1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2" h="179">
                    <a:moveTo>
                      <a:pt x="212" y="0"/>
                    </a:moveTo>
                    <a:lnTo>
                      <a:pt x="144" y="36"/>
                    </a:lnTo>
                    <a:lnTo>
                      <a:pt x="0" y="179"/>
                    </a:lnTo>
                    <a:lnTo>
                      <a:pt x="177" y="85"/>
                    </a:lnTo>
                    <a:lnTo>
                      <a:pt x="212" y="0"/>
                    </a:lnTo>
                    <a:close/>
                  </a:path>
                </a:pathLst>
              </a:custGeom>
              <a:solidFill>
                <a:schemeClr val="bg2"/>
              </a:solidFill>
              <a:ln w="9525">
                <a:noFill/>
                <a:round/>
                <a:headEnd/>
                <a:tailEnd/>
              </a:ln>
            </p:spPr>
            <p:txBody>
              <a:bodyPr/>
              <a:lstStyle/>
              <a:p>
                <a:pPr>
                  <a:defRPr/>
                </a:pPr>
                <a:endParaRPr lang="en-US" dirty="0"/>
              </a:p>
            </p:txBody>
          </p:sp>
          <p:sp>
            <p:nvSpPr>
              <p:cNvPr id="40" name="Freeform 38"/>
              <p:cNvSpPr>
                <a:spLocks/>
              </p:cNvSpPr>
              <p:nvPr/>
            </p:nvSpPr>
            <p:spPr bwMode="hidden">
              <a:xfrm>
                <a:off x="1037" y="2609"/>
                <a:ext cx="64" cy="79"/>
              </a:xfrm>
              <a:custGeom>
                <a:avLst/>
                <a:gdLst>
                  <a:gd name="T0" fmla="*/ 0 w 64"/>
                  <a:gd name="T1" fmla="*/ 22 h 79"/>
                  <a:gd name="T2" fmla="*/ 64 w 64"/>
                  <a:gd name="T3" fmla="*/ 79 h 79"/>
                  <a:gd name="T4" fmla="*/ 60 w 64"/>
                  <a:gd name="T5" fmla="*/ 0 h 79"/>
                  <a:gd name="T6" fmla="*/ 0 w 64"/>
                  <a:gd name="T7" fmla="*/ 22 h 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4" h="79">
                    <a:moveTo>
                      <a:pt x="0" y="22"/>
                    </a:moveTo>
                    <a:lnTo>
                      <a:pt x="64" y="79"/>
                    </a:lnTo>
                    <a:lnTo>
                      <a:pt x="60" y="0"/>
                    </a:lnTo>
                    <a:lnTo>
                      <a:pt x="0" y="22"/>
                    </a:lnTo>
                    <a:close/>
                  </a:path>
                </a:pathLst>
              </a:custGeom>
              <a:solidFill>
                <a:schemeClr val="bg2"/>
              </a:solidFill>
              <a:ln w="9525">
                <a:noFill/>
                <a:round/>
                <a:headEnd/>
                <a:tailEnd/>
              </a:ln>
            </p:spPr>
            <p:txBody>
              <a:bodyPr/>
              <a:lstStyle/>
              <a:p>
                <a:pPr>
                  <a:defRPr/>
                </a:pPr>
                <a:endParaRPr lang="en-US" dirty="0"/>
              </a:p>
            </p:txBody>
          </p:sp>
          <p:sp>
            <p:nvSpPr>
              <p:cNvPr id="41" name="Freeform 39"/>
              <p:cNvSpPr>
                <a:spLocks/>
              </p:cNvSpPr>
              <p:nvPr userDrawn="1"/>
            </p:nvSpPr>
            <p:spPr bwMode="hidden">
              <a:xfrm>
                <a:off x="867" y="2471"/>
                <a:ext cx="137" cy="207"/>
              </a:xfrm>
              <a:custGeom>
                <a:avLst/>
                <a:gdLst>
                  <a:gd name="T0" fmla="*/ 0 w 137"/>
                  <a:gd name="T1" fmla="*/ 0 h 207"/>
                  <a:gd name="T2" fmla="*/ 17 w 137"/>
                  <a:gd name="T3" fmla="*/ 87 h 207"/>
                  <a:gd name="T4" fmla="*/ 69 w 137"/>
                  <a:gd name="T5" fmla="*/ 154 h 207"/>
                  <a:gd name="T6" fmla="*/ 137 w 137"/>
                  <a:gd name="T7" fmla="*/ 207 h 207"/>
                  <a:gd name="T8" fmla="*/ 0 w 137"/>
                  <a:gd name="T9" fmla="*/ 0 h 20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7" h="207">
                    <a:moveTo>
                      <a:pt x="0" y="0"/>
                    </a:moveTo>
                    <a:lnTo>
                      <a:pt x="17" y="87"/>
                    </a:lnTo>
                    <a:lnTo>
                      <a:pt x="69" y="154"/>
                    </a:lnTo>
                    <a:lnTo>
                      <a:pt x="137" y="207"/>
                    </a:lnTo>
                    <a:lnTo>
                      <a:pt x="0" y="0"/>
                    </a:lnTo>
                    <a:close/>
                  </a:path>
                </a:pathLst>
              </a:custGeom>
              <a:solidFill>
                <a:schemeClr val="bg2"/>
              </a:solidFill>
              <a:ln w="9525">
                <a:noFill/>
                <a:round/>
                <a:headEnd/>
                <a:tailEnd/>
              </a:ln>
            </p:spPr>
            <p:txBody>
              <a:bodyPr/>
              <a:lstStyle/>
              <a:p>
                <a:pPr>
                  <a:defRPr/>
                </a:pPr>
                <a:endParaRPr lang="en-US" dirty="0"/>
              </a:p>
            </p:txBody>
          </p:sp>
          <p:sp>
            <p:nvSpPr>
              <p:cNvPr id="42" name="Freeform 40"/>
              <p:cNvSpPr>
                <a:spLocks/>
              </p:cNvSpPr>
              <p:nvPr userDrawn="1"/>
            </p:nvSpPr>
            <p:spPr bwMode="hidden">
              <a:xfrm>
                <a:off x="817" y="2507"/>
                <a:ext cx="65" cy="222"/>
              </a:xfrm>
              <a:custGeom>
                <a:avLst/>
                <a:gdLst>
                  <a:gd name="T0" fmla="*/ 0 w 65"/>
                  <a:gd name="T1" fmla="*/ 222 h 222"/>
                  <a:gd name="T2" fmla="*/ 40 w 65"/>
                  <a:gd name="T3" fmla="*/ 142 h 222"/>
                  <a:gd name="T4" fmla="*/ 65 w 65"/>
                  <a:gd name="T5" fmla="*/ 72 h 222"/>
                  <a:gd name="T6" fmla="*/ 7 w 65"/>
                  <a:gd name="T7" fmla="*/ 0 h 222"/>
                  <a:gd name="T8" fmla="*/ 0 w 65"/>
                  <a:gd name="T9" fmla="*/ 222 h 2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5" h="222">
                    <a:moveTo>
                      <a:pt x="0" y="222"/>
                    </a:moveTo>
                    <a:lnTo>
                      <a:pt x="40" y="142"/>
                    </a:lnTo>
                    <a:lnTo>
                      <a:pt x="65" y="72"/>
                    </a:lnTo>
                    <a:lnTo>
                      <a:pt x="7" y="0"/>
                    </a:lnTo>
                    <a:lnTo>
                      <a:pt x="0" y="222"/>
                    </a:lnTo>
                    <a:close/>
                  </a:path>
                </a:pathLst>
              </a:custGeom>
              <a:solidFill>
                <a:schemeClr val="bg2"/>
              </a:solidFill>
              <a:ln w="9525">
                <a:noFill/>
                <a:round/>
                <a:headEnd/>
                <a:tailEnd/>
              </a:ln>
            </p:spPr>
            <p:txBody>
              <a:bodyPr/>
              <a:lstStyle/>
              <a:p>
                <a:pPr>
                  <a:defRPr/>
                </a:pPr>
                <a:endParaRPr lang="en-US" dirty="0"/>
              </a:p>
            </p:txBody>
          </p:sp>
        </p:grpSp>
      </p:grpSp>
      <p:sp>
        <p:nvSpPr>
          <p:cNvPr id="160809" name="Rectangle 41"/>
          <p:cNvSpPr>
            <a:spLocks noGrp="1" noChangeArrowheads="1"/>
          </p:cNvSpPr>
          <p:nvPr>
            <p:ph type="ctrTitle"/>
          </p:nvPr>
        </p:nvSpPr>
        <p:spPr>
          <a:xfrm>
            <a:off x="685800" y="1447800"/>
            <a:ext cx="7772400" cy="1470025"/>
          </a:xfrm>
        </p:spPr>
        <p:txBody>
          <a:bodyPr/>
          <a:lstStyle>
            <a:lvl1pPr>
              <a:defRPr/>
            </a:lvl1pPr>
          </a:lstStyle>
          <a:p>
            <a:r>
              <a:rPr lang="en-US"/>
              <a:t>Click to edit Master title style</a:t>
            </a:r>
          </a:p>
        </p:txBody>
      </p:sp>
      <p:sp>
        <p:nvSpPr>
          <p:cNvPr id="160810" name="Rectangle 42"/>
          <p:cNvSpPr>
            <a:spLocks noGrp="1" noChangeArrowheads="1"/>
          </p:cNvSpPr>
          <p:nvPr>
            <p:ph type="subTitle" idx="1"/>
          </p:nvPr>
        </p:nvSpPr>
        <p:spPr>
          <a:xfrm>
            <a:off x="1371600" y="3203575"/>
            <a:ext cx="6400800" cy="1752600"/>
          </a:xfrm>
        </p:spPr>
        <p:txBody>
          <a:bodyPr/>
          <a:lstStyle>
            <a:lvl1pPr marL="0" indent="0" algn="ctr">
              <a:buFont typeface="Wingdings" pitchFamily="2" charset="2"/>
              <a:buNone/>
              <a:defRPr/>
            </a:lvl1pPr>
          </a:lstStyle>
          <a:p>
            <a:r>
              <a:rPr lang="en-US"/>
              <a:t>Click to edit Master subtitle style</a:t>
            </a:r>
          </a:p>
        </p:txBody>
      </p:sp>
      <p:sp>
        <p:nvSpPr>
          <p:cNvPr id="43" name="Rectangle 43"/>
          <p:cNvSpPr>
            <a:spLocks noGrp="1" noChangeArrowheads="1"/>
          </p:cNvSpPr>
          <p:nvPr>
            <p:ph type="dt" sz="half" idx="10"/>
          </p:nvPr>
        </p:nvSpPr>
        <p:spPr>
          <a:xfrm>
            <a:off x="457200" y="6245225"/>
            <a:ext cx="2133600" cy="476250"/>
          </a:xfrm>
        </p:spPr>
        <p:txBody>
          <a:bodyPr/>
          <a:lstStyle>
            <a:lvl1pPr>
              <a:defRPr/>
            </a:lvl1pPr>
          </a:lstStyle>
          <a:p>
            <a:pPr>
              <a:defRPr/>
            </a:pPr>
            <a:endParaRPr lang="en-US" dirty="0"/>
          </a:p>
        </p:txBody>
      </p:sp>
      <p:sp>
        <p:nvSpPr>
          <p:cNvPr id="44" name="Rectangle 44"/>
          <p:cNvSpPr>
            <a:spLocks noGrp="1" noChangeArrowheads="1"/>
          </p:cNvSpPr>
          <p:nvPr>
            <p:ph type="ftr" sz="quarter" idx="11"/>
          </p:nvPr>
        </p:nvSpPr>
        <p:spPr>
          <a:xfrm>
            <a:off x="3124200" y="6245225"/>
            <a:ext cx="2895600" cy="476250"/>
          </a:xfrm>
        </p:spPr>
        <p:txBody>
          <a:bodyPr/>
          <a:lstStyle>
            <a:lvl1pPr>
              <a:defRPr/>
            </a:lvl1pPr>
          </a:lstStyle>
          <a:p>
            <a:pPr>
              <a:defRPr/>
            </a:pPr>
            <a:endParaRPr lang="en-US" dirty="0"/>
          </a:p>
        </p:txBody>
      </p:sp>
      <p:sp>
        <p:nvSpPr>
          <p:cNvPr id="45" name="Rectangle 45"/>
          <p:cNvSpPr>
            <a:spLocks noGrp="1" noChangeArrowheads="1"/>
          </p:cNvSpPr>
          <p:nvPr>
            <p:ph type="sldNum" sz="quarter" idx="12"/>
          </p:nvPr>
        </p:nvSpPr>
        <p:spPr>
          <a:xfrm>
            <a:off x="6553200" y="6245225"/>
            <a:ext cx="2133600" cy="476250"/>
          </a:xfrm>
        </p:spPr>
        <p:txBody>
          <a:bodyPr/>
          <a:lstStyle>
            <a:lvl1pPr>
              <a:defRPr/>
            </a:lvl1pPr>
          </a:lstStyle>
          <a:p>
            <a:pPr>
              <a:defRPr/>
            </a:pPr>
            <a:fld id="{2EEF0500-6805-40F2-B65A-B95635BF7D94}" type="slidenum">
              <a:rPr lang="en-US"/>
              <a:pPr>
                <a:defRPr/>
              </a:pPr>
              <a:t>‹#›</a:t>
            </a:fld>
            <a:endParaRPr lang="en-US" dirty="0"/>
          </a:p>
        </p:txBody>
      </p:sp>
    </p:spTree>
  </p:cSld>
  <p:clrMapOvr>
    <a:masterClrMapping/>
  </p:clrMapOvr>
  <p:transition spd="slow">
    <p:rand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3"/>
          <p:cNvSpPr>
            <a:spLocks noGrp="1" noChangeArrowheads="1"/>
          </p:cNvSpPr>
          <p:nvPr>
            <p:ph type="dt" sz="half" idx="10"/>
          </p:nvPr>
        </p:nvSpPr>
        <p:spPr>
          <a:ln/>
        </p:spPr>
        <p:txBody>
          <a:bodyPr/>
          <a:lstStyle>
            <a:lvl1pPr>
              <a:defRPr/>
            </a:lvl1pPr>
          </a:lstStyle>
          <a:p>
            <a:pPr>
              <a:defRPr/>
            </a:pPr>
            <a:endParaRPr lang="en-US" dirty="0"/>
          </a:p>
        </p:txBody>
      </p:sp>
      <p:sp>
        <p:nvSpPr>
          <p:cNvPr id="5" name="Rectangle 44"/>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45"/>
          <p:cNvSpPr>
            <a:spLocks noGrp="1" noChangeArrowheads="1"/>
          </p:cNvSpPr>
          <p:nvPr>
            <p:ph type="sldNum" sz="quarter" idx="12"/>
          </p:nvPr>
        </p:nvSpPr>
        <p:spPr>
          <a:ln/>
        </p:spPr>
        <p:txBody>
          <a:bodyPr/>
          <a:lstStyle>
            <a:lvl1pPr>
              <a:defRPr/>
            </a:lvl1pPr>
          </a:lstStyle>
          <a:p>
            <a:pPr>
              <a:defRPr/>
            </a:pPr>
            <a:fld id="{1B2C90EE-A512-4091-BB14-2C51FB6F6882}" type="slidenum">
              <a:rPr lang="en-US"/>
              <a:pPr>
                <a:defRPr/>
              </a:pPr>
              <a:t>‹#›</a:t>
            </a:fld>
            <a:endParaRPr lang="en-US" dirty="0"/>
          </a:p>
        </p:txBody>
      </p:sp>
    </p:spTree>
  </p:cSld>
  <p:clrMapOvr>
    <a:masterClrMapping/>
  </p:clrMapOvr>
  <p:transition spd="slow">
    <p:random/>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3"/>
          <p:cNvSpPr>
            <a:spLocks noGrp="1" noChangeArrowheads="1"/>
          </p:cNvSpPr>
          <p:nvPr>
            <p:ph type="dt" sz="half" idx="10"/>
          </p:nvPr>
        </p:nvSpPr>
        <p:spPr>
          <a:ln/>
        </p:spPr>
        <p:txBody>
          <a:bodyPr/>
          <a:lstStyle>
            <a:lvl1pPr>
              <a:defRPr/>
            </a:lvl1pPr>
          </a:lstStyle>
          <a:p>
            <a:pPr>
              <a:defRPr/>
            </a:pPr>
            <a:endParaRPr lang="en-US" dirty="0"/>
          </a:p>
        </p:txBody>
      </p:sp>
      <p:sp>
        <p:nvSpPr>
          <p:cNvPr id="5" name="Rectangle 44"/>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45"/>
          <p:cNvSpPr>
            <a:spLocks noGrp="1" noChangeArrowheads="1"/>
          </p:cNvSpPr>
          <p:nvPr>
            <p:ph type="sldNum" sz="quarter" idx="12"/>
          </p:nvPr>
        </p:nvSpPr>
        <p:spPr>
          <a:ln/>
        </p:spPr>
        <p:txBody>
          <a:bodyPr/>
          <a:lstStyle>
            <a:lvl1pPr>
              <a:defRPr/>
            </a:lvl1pPr>
          </a:lstStyle>
          <a:p>
            <a:pPr>
              <a:defRPr/>
            </a:pPr>
            <a:fld id="{E0A5DE46-938A-4D7B-98C6-F9025634B3F4}" type="slidenum">
              <a:rPr lang="en-US"/>
              <a:pPr>
                <a:defRPr/>
              </a:pPr>
              <a:t>‹#›</a:t>
            </a:fld>
            <a:endParaRPr lang="en-US" dirty="0"/>
          </a:p>
        </p:txBody>
      </p:sp>
    </p:spTree>
  </p:cSld>
  <p:clrMapOvr>
    <a:masterClrMapping/>
  </p:clrMapOvr>
  <p:transition spd="slow">
    <p:random/>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3"/>
          <p:cNvSpPr>
            <a:spLocks noGrp="1" noChangeArrowheads="1"/>
          </p:cNvSpPr>
          <p:nvPr>
            <p:ph type="dt" sz="half" idx="10"/>
          </p:nvPr>
        </p:nvSpPr>
        <p:spPr>
          <a:ln/>
        </p:spPr>
        <p:txBody>
          <a:bodyPr/>
          <a:lstStyle>
            <a:lvl1pPr>
              <a:defRPr/>
            </a:lvl1pPr>
          </a:lstStyle>
          <a:p>
            <a:pPr>
              <a:defRPr/>
            </a:pPr>
            <a:endParaRPr lang="en-US" dirty="0"/>
          </a:p>
        </p:txBody>
      </p:sp>
      <p:sp>
        <p:nvSpPr>
          <p:cNvPr id="6" name="Rectangle 44"/>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45"/>
          <p:cNvSpPr>
            <a:spLocks noGrp="1" noChangeArrowheads="1"/>
          </p:cNvSpPr>
          <p:nvPr>
            <p:ph type="sldNum" sz="quarter" idx="12"/>
          </p:nvPr>
        </p:nvSpPr>
        <p:spPr>
          <a:ln/>
        </p:spPr>
        <p:txBody>
          <a:bodyPr/>
          <a:lstStyle>
            <a:lvl1pPr>
              <a:defRPr/>
            </a:lvl1pPr>
          </a:lstStyle>
          <a:p>
            <a:pPr>
              <a:defRPr/>
            </a:pPr>
            <a:fld id="{78CB1D3C-CB3D-49C8-A1F3-BF7B78C1950B}" type="slidenum">
              <a:rPr lang="en-US"/>
              <a:pPr>
                <a:defRPr/>
              </a:pPr>
              <a:t>‹#›</a:t>
            </a:fld>
            <a:endParaRPr lang="en-US" dirty="0"/>
          </a:p>
        </p:txBody>
      </p:sp>
    </p:spTree>
  </p:cSld>
  <p:clrMapOvr>
    <a:masterClrMapping/>
  </p:clrMapOvr>
  <p:transition spd="slow">
    <p:random/>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3"/>
          <p:cNvSpPr>
            <a:spLocks noGrp="1" noChangeArrowheads="1"/>
          </p:cNvSpPr>
          <p:nvPr>
            <p:ph type="dt" sz="half" idx="10"/>
          </p:nvPr>
        </p:nvSpPr>
        <p:spPr>
          <a:ln/>
        </p:spPr>
        <p:txBody>
          <a:bodyPr/>
          <a:lstStyle>
            <a:lvl1pPr>
              <a:defRPr/>
            </a:lvl1pPr>
          </a:lstStyle>
          <a:p>
            <a:pPr>
              <a:defRPr/>
            </a:pPr>
            <a:endParaRPr lang="en-US" dirty="0"/>
          </a:p>
        </p:txBody>
      </p:sp>
      <p:sp>
        <p:nvSpPr>
          <p:cNvPr id="8" name="Rectangle 44"/>
          <p:cNvSpPr>
            <a:spLocks noGrp="1" noChangeArrowheads="1"/>
          </p:cNvSpPr>
          <p:nvPr>
            <p:ph type="ftr" sz="quarter" idx="11"/>
          </p:nvPr>
        </p:nvSpPr>
        <p:spPr>
          <a:ln/>
        </p:spPr>
        <p:txBody>
          <a:bodyPr/>
          <a:lstStyle>
            <a:lvl1pPr>
              <a:defRPr/>
            </a:lvl1pPr>
          </a:lstStyle>
          <a:p>
            <a:pPr>
              <a:defRPr/>
            </a:pPr>
            <a:endParaRPr lang="en-US" dirty="0"/>
          </a:p>
        </p:txBody>
      </p:sp>
      <p:sp>
        <p:nvSpPr>
          <p:cNvPr id="9" name="Rectangle 45"/>
          <p:cNvSpPr>
            <a:spLocks noGrp="1" noChangeArrowheads="1"/>
          </p:cNvSpPr>
          <p:nvPr>
            <p:ph type="sldNum" sz="quarter" idx="12"/>
          </p:nvPr>
        </p:nvSpPr>
        <p:spPr>
          <a:ln/>
        </p:spPr>
        <p:txBody>
          <a:bodyPr/>
          <a:lstStyle>
            <a:lvl1pPr>
              <a:defRPr/>
            </a:lvl1pPr>
          </a:lstStyle>
          <a:p>
            <a:pPr>
              <a:defRPr/>
            </a:pPr>
            <a:fld id="{8438F777-3AB4-4FCE-BE75-1DD50BE4D45D}" type="slidenum">
              <a:rPr lang="en-US"/>
              <a:pPr>
                <a:defRPr/>
              </a:pPr>
              <a:t>‹#›</a:t>
            </a:fld>
            <a:endParaRPr lang="en-US" dirty="0"/>
          </a:p>
        </p:txBody>
      </p:sp>
    </p:spTree>
  </p:cSld>
  <p:clrMapOvr>
    <a:masterClrMapping/>
  </p:clrMapOvr>
  <p:transition spd="slow">
    <p:random/>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3"/>
          <p:cNvSpPr>
            <a:spLocks noGrp="1" noChangeArrowheads="1"/>
          </p:cNvSpPr>
          <p:nvPr>
            <p:ph type="dt" sz="half" idx="10"/>
          </p:nvPr>
        </p:nvSpPr>
        <p:spPr>
          <a:ln/>
        </p:spPr>
        <p:txBody>
          <a:bodyPr/>
          <a:lstStyle>
            <a:lvl1pPr>
              <a:defRPr/>
            </a:lvl1pPr>
          </a:lstStyle>
          <a:p>
            <a:pPr>
              <a:defRPr/>
            </a:pPr>
            <a:endParaRPr lang="en-US" dirty="0"/>
          </a:p>
        </p:txBody>
      </p:sp>
      <p:sp>
        <p:nvSpPr>
          <p:cNvPr id="4" name="Rectangle 44"/>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45"/>
          <p:cNvSpPr>
            <a:spLocks noGrp="1" noChangeArrowheads="1"/>
          </p:cNvSpPr>
          <p:nvPr>
            <p:ph type="sldNum" sz="quarter" idx="12"/>
          </p:nvPr>
        </p:nvSpPr>
        <p:spPr>
          <a:ln/>
        </p:spPr>
        <p:txBody>
          <a:bodyPr/>
          <a:lstStyle>
            <a:lvl1pPr>
              <a:defRPr/>
            </a:lvl1pPr>
          </a:lstStyle>
          <a:p>
            <a:pPr>
              <a:defRPr/>
            </a:pPr>
            <a:fld id="{B5103D1C-BBAE-4E6F-9DD0-74D7919AB8CF}" type="slidenum">
              <a:rPr lang="en-US"/>
              <a:pPr>
                <a:defRPr/>
              </a:pPr>
              <a:t>‹#›</a:t>
            </a:fld>
            <a:endParaRPr lang="en-US" dirty="0"/>
          </a:p>
        </p:txBody>
      </p:sp>
    </p:spTree>
  </p:cSld>
  <p:clrMapOvr>
    <a:masterClrMapping/>
  </p:clrMapOvr>
  <p:transition spd="slow">
    <p:random/>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3"/>
          <p:cNvSpPr>
            <a:spLocks noGrp="1" noChangeArrowheads="1"/>
          </p:cNvSpPr>
          <p:nvPr>
            <p:ph type="dt" sz="half" idx="10"/>
          </p:nvPr>
        </p:nvSpPr>
        <p:spPr>
          <a:ln/>
        </p:spPr>
        <p:txBody>
          <a:bodyPr/>
          <a:lstStyle>
            <a:lvl1pPr>
              <a:defRPr/>
            </a:lvl1pPr>
          </a:lstStyle>
          <a:p>
            <a:pPr>
              <a:defRPr/>
            </a:pPr>
            <a:endParaRPr lang="en-US" dirty="0"/>
          </a:p>
        </p:txBody>
      </p:sp>
      <p:sp>
        <p:nvSpPr>
          <p:cNvPr id="3" name="Rectangle 44"/>
          <p:cNvSpPr>
            <a:spLocks noGrp="1" noChangeArrowheads="1"/>
          </p:cNvSpPr>
          <p:nvPr>
            <p:ph type="ftr" sz="quarter" idx="11"/>
          </p:nvPr>
        </p:nvSpPr>
        <p:spPr>
          <a:ln/>
        </p:spPr>
        <p:txBody>
          <a:bodyPr/>
          <a:lstStyle>
            <a:lvl1pPr>
              <a:defRPr/>
            </a:lvl1pPr>
          </a:lstStyle>
          <a:p>
            <a:pPr>
              <a:defRPr/>
            </a:pPr>
            <a:endParaRPr lang="en-US" dirty="0"/>
          </a:p>
        </p:txBody>
      </p:sp>
      <p:sp>
        <p:nvSpPr>
          <p:cNvPr id="4" name="Rectangle 45"/>
          <p:cNvSpPr>
            <a:spLocks noGrp="1" noChangeArrowheads="1"/>
          </p:cNvSpPr>
          <p:nvPr>
            <p:ph type="sldNum" sz="quarter" idx="12"/>
          </p:nvPr>
        </p:nvSpPr>
        <p:spPr>
          <a:ln/>
        </p:spPr>
        <p:txBody>
          <a:bodyPr/>
          <a:lstStyle>
            <a:lvl1pPr>
              <a:defRPr/>
            </a:lvl1pPr>
          </a:lstStyle>
          <a:p>
            <a:pPr>
              <a:defRPr/>
            </a:pPr>
            <a:fld id="{D0B755CD-2228-4274-B835-9D49B609A53C}" type="slidenum">
              <a:rPr lang="en-US"/>
              <a:pPr>
                <a:defRPr/>
              </a:pPr>
              <a:t>‹#›</a:t>
            </a:fld>
            <a:endParaRPr lang="en-US" dirty="0"/>
          </a:p>
        </p:txBody>
      </p:sp>
    </p:spTree>
  </p:cSld>
  <p:clrMapOvr>
    <a:masterClrMapping/>
  </p:clrMapOvr>
  <p:transition spd="slow">
    <p:random/>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3"/>
          <p:cNvSpPr>
            <a:spLocks noGrp="1" noChangeArrowheads="1"/>
          </p:cNvSpPr>
          <p:nvPr>
            <p:ph type="dt" sz="half" idx="10"/>
          </p:nvPr>
        </p:nvSpPr>
        <p:spPr>
          <a:ln/>
        </p:spPr>
        <p:txBody>
          <a:bodyPr/>
          <a:lstStyle>
            <a:lvl1pPr>
              <a:defRPr/>
            </a:lvl1pPr>
          </a:lstStyle>
          <a:p>
            <a:pPr>
              <a:defRPr/>
            </a:pPr>
            <a:endParaRPr lang="en-US" dirty="0"/>
          </a:p>
        </p:txBody>
      </p:sp>
      <p:sp>
        <p:nvSpPr>
          <p:cNvPr id="6" name="Rectangle 44"/>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45"/>
          <p:cNvSpPr>
            <a:spLocks noGrp="1" noChangeArrowheads="1"/>
          </p:cNvSpPr>
          <p:nvPr>
            <p:ph type="sldNum" sz="quarter" idx="12"/>
          </p:nvPr>
        </p:nvSpPr>
        <p:spPr>
          <a:ln/>
        </p:spPr>
        <p:txBody>
          <a:bodyPr/>
          <a:lstStyle>
            <a:lvl1pPr>
              <a:defRPr/>
            </a:lvl1pPr>
          </a:lstStyle>
          <a:p>
            <a:pPr>
              <a:defRPr/>
            </a:pPr>
            <a:fld id="{50C03198-4E67-4A68-B3E5-9D874B91C4CF}" type="slidenum">
              <a:rPr lang="en-US"/>
              <a:pPr>
                <a:defRPr/>
              </a:pPr>
              <a:t>‹#›</a:t>
            </a:fld>
            <a:endParaRPr lang="en-US" dirty="0"/>
          </a:p>
        </p:txBody>
      </p:sp>
    </p:spTree>
  </p:cSld>
  <p:clrMapOvr>
    <a:masterClrMapping/>
  </p:clrMapOvr>
  <p:transition spd="slow">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slow">
    <p:random/>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3"/>
          <p:cNvSpPr>
            <a:spLocks noGrp="1" noChangeArrowheads="1"/>
          </p:cNvSpPr>
          <p:nvPr>
            <p:ph type="dt" sz="half" idx="10"/>
          </p:nvPr>
        </p:nvSpPr>
        <p:spPr>
          <a:ln/>
        </p:spPr>
        <p:txBody>
          <a:bodyPr/>
          <a:lstStyle>
            <a:lvl1pPr>
              <a:defRPr/>
            </a:lvl1pPr>
          </a:lstStyle>
          <a:p>
            <a:pPr>
              <a:defRPr/>
            </a:pPr>
            <a:endParaRPr lang="en-US" dirty="0"/>
          </a:p>
        </p:txBody>
      </p:sp>
      <p:sp>
        <p:nvSpPr>
          <p:cNvPr id="6" name="Rectangle 44"/>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45"/>
          <p:cNvSpPr>
            <a:spLocks noGrp="1" noChangeArrowheads="1"/>
          </p:cNvSpPr>
          <p:nvPr>
            <p:ph type="sldNum" sz="quarter" idx="12"/>
          </p:nvPr>
        </p:nvSpPr>
        <p:spPr>
          <a:ln/>
        </p:spPr>
        <p:txBody>
          <a:bodyPr/>
          <a:lstStyle>
            <a:lvl1pPr>
              <a:defRPr/>
            </a:lvl1pPr>
          </a:lstStyle>
          <a:p>
            <a:pPr>
              <a:defRPr/>
            </a:pPr>
            <a:fld id="{BABE81A3-8F25-4290-9D36-953148C502F8}" type="slidenum">
              <a:rPr lang="en-US"/>
              <a:pPr>
                <a:defRPr/>
              </a:pPr>
              <a:t>‹#›</a:t>
            </a:fld>
            <a:endParaRPr lang="en-US" dirty="0"/>
          </a:p>
        </p:txBody>
      </p:sp>
    </p:spTree>
  </p:cSld>
  <p:clrMapOvr>
    <a:masterClrMapping/>
  </p:clrMapOvr>
  <p:transition spd="slow">
    <p:random/>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3"/>
          <p:cNvSpPr>
            <a:spLocks noGrp="1" noChangeArrowheads="1"/>
          </p:cNvSpPr>
          <p:nvPr>
            <p:ph type="dt" sz="half" idx="10"/>
          </p:nvPr>
        </p:nvSpPr>
        <p:spPr>
          <a:ln/>
        </p:spPr>
        <p:txBody>
          <a:bodyPr/>
          <a:lstStyle>
            <a:lvl1pPr>
              <a:defRPr/>
            </a:lvl1pPr>
          </a:lstStyle>
          <a:p>
            <a:pPr>
              <a:defRPr/>
            </a:pPr>
            <a:endParaRPr lang="en-US" dirty="0"/>
          </a:p>
        </p:txBody>
      </p:sp>
      <p:sp>
        <p:nvSpPr>
          <p:cNvPr id="5" name="Rectangle 44"/>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45"/>
          <p:cNvSpPr>
            <a:spLocks noGrp="1" noChangeArrowheads="1"/>
          </p:cNvSpPr>
          <p:nvPr>
            <p:ph type="sldNum" sz="quarter" idx="12"/>
          </p:nvPr>
        </p:nvSpPr>
        <p:spPr>
          <a:ln/>
        </p:spPr>
        <p:txBody>
          <a:bodyPr/>
          <a:lstStyle>
            <a:lvl1pPr>
              <a:defRPr/>
            </a:lvl1pPr>
          </a:lstStyle>
          <a:p>
            <a:pPr>
              <a:defRPr/>
            </a:pPr>
            <a:fld id="{21574C4A-7CE4-4097-B183-324ED1DB4549}" type="slidenum">
              <a:rPr lang="en-US"/>
              <a:pPr>
                <a:defRPr/>
              </a:pPr>
              <a:t>‹#›</a:t>
            </a:fld>
            <a:endParaRPr lang="en-US" dirty="0"/>
          </a:p>
        </p:txBody>
      </p:sp>
    </p:spTree>
  </p:cSld>
  <p:clrMapOvr>
    <a:masterClrMapping/>
  </p:clrMapOvr>
  <p:transition spd="slow">
    <p:random/>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8750"/>
            <a:ext cx="2057400" cy="59721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8750"/>
            <a:ext cx="6019800" cy="59721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3"/>
          <p:cNvSpPr>
            <a:spLocks noGrp="1" noChangeArrowheads="1"/>
          </p:cNvSpPr>
          <p:nvPr>
            <p:ph type="dt" sz="half" idx="10"/>
          </p:nvPr>
        </p:nvSpPr>
        <p:spPr>
          <a:ln/>
        </p:spPr>
        <p:txBody>
          <a:bodyPr/>
          <a:lstStyle>
            <a:lvl1pPr>
              <a:defRPr/>
            </a:lvl1pPr>
          </a:lstStyle>
          <a:p>
            <a:pPr>
              <a:defRPr/>
            </a:pPr>
            <a:endParaRPr lang="en-US" dirty="0"/>
          </a:p>
        </p:txBody>
      </p:sp>
      <p:sp>
        <p:nvSpPr>
          <p:cNvPr id="5" name="Rectangle 44"/>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45"/>
          <p:cNvSpPr>
            <a:spLocks noGrp="1" noChangeArrowheads="1"/>
          </p:cNvSpPr>
          <p:nvPr>
            <p:ph type="sldNum" sz="quarter" idx="12"/>
          </p:nvPr>
        </p:nvSpPr>
        <p:spPr>
          <a:ln/>
        </p:spPr>
        <p:txBody>
          <a:bodyPr/>
          <a:lstStyle>
            <a:lvl1pPr>
              <a:defRPr/>
            </a:lvl1pPr>
          </a:lstStyle>
          <a:p>
            <a:pPr>
              <a:defRPr/>
            </a:pPr>
            <a:fld id="{58BB04A9-1831-4260-85A7-CC6CCF59E5A4}" type="slidenum">
              <a:rPr lang="en-US"/>
              <a:pPr>
                <a:defRPr/>
              </a:pPr>
              <a:t>‹#›</a:t>
            </a:fld>
            <a:endParaRPr lang="en-US" dirty="0"/>
          </a:p>
        </p:txBody>
      </p:sp>
    </p:spTree>
  </p:cSld>
  <p:clrMapOvr>
    <a:masterClrMapping/>
  </p:clrMapOvr>
  <p:transition spd="slow">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spd="slow">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slow">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slow">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Tree>
  </p:cSld>
  <p:clrMapOvr>
    <a:masterClrMapping/>
  </p:clrMapOvr>
  <p:transition spd="slow">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spd="slow">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spd="slow">
    <p:rand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spd="slow">
    <p:rand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chemeClr val="accent1"/>
            </a:gs>
            <a:gs pos="100000">
              <a:schemeClr val="accent2"/>
            </a:gs>
          </a:gsLst>
          <a:path path="rect">
            <a:fillToRect r="100000" b="100000"/>
          </a:path>
        </a:gra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4294" r:id="rId1"/>
    <p:sldLayoutId id="2147484295" r:id="rId2"/>
    <p:sldLayoutId id="2147484296" r:id="rId3"/>
    <p:sldLayoutId id="2147484297" r:id="rId4"/>
    <p:sldLayoutId id="2147484298" r:id="rId5"/>
    <p:sldLayoutId id="2147484299" r:id="rId6"/>
    <p:sldLayoutId id="2147484300" r:id="rId7"/>
    <p:sldLayoutId id="2147484301" r:id="rId8"/>
    <p:sldLayoutId id="2147484302" r:id="rId9"/>
    <p:sldLayoutId id="2147484303" r:id="rId10"/>
    <p:sldLayoutId id="2147484304" r:id="rId11"/>
  </p:sldLayoutIdLst>
  <p:transition spd="slow">
    <p:random/>
  </p:transition>
  <p:txStyles>
    <p:titleStyle>
      <a:lvl1pPr algn="ctr" rtl="0" eaLnBrk="0" fontAlgn="base" latinLnBrk="1" hangingPunct="0">
        <a:spcBef>
          <a:spcPct val="0"/>
        </a:spcBef>
        <a:spcAft>
          <a:spcPct val="0"/>
        </a:spcAft>
        <a:defRPr kumimoji="1" sz="4400">
          <a:solidFill>
            <a:schemeClr val="tx2"/>
          </a:solidFill>
          <a:latin typeface="+mj-lt"/>
          <a:ea typeface="+mj-ea"/>
          <a:cs typeface="+mj-cs"/>
        </a:defRPr>
      </a:lvl1pPr>
      <a:lvl2pPr algn="ctr" rtl="0" eaLnBrk="0" fontAlgn="base" latinLnBrk="1" hangingPunct="0">
        <a:spcBef>
          <a:spcPct val="0"/>
        </a:spcBef>
        <a:spcAft>
          <a:spcPct val="0"/>
        </a:spcAft>
        <a:defRPr kumimoji="1" sz="4400">
          <a:solidFill>
            <a:schemeClr val="tx2"/>
          </a:solidFill>
          <a:latin typeface="Gulim" pitchFamily="34" charset="-127"/>
          <a:ea typeface="Gulim" pitchFamily="34" charset="-127"/>
        </a:defRPr>
      </a:lvl2pPr>
      <a:lvl3pPr algn="ctr" rtl="0" eaLnBrk="0" fontAlgn="base" latinLnBrk="1" hangingPunct="0">
        <a:spcBef>
          <a:spcPct val="0"/>
        </a:spcBef>
        <a:spcAft>
          <a:spcPct val="0"/>
        </a:spcAft>
        <a:defRPr kumimoji="1" sz="4400">
          <a:solidFill>
            <a:schemeClr val="tx2"/>
          </a:solidFill>
          <a:latin typeface="Gulim" pitchFamily="34" charset="-127"/>
          <a:ea typeface="Gulim" pitchFamily="34" charset="-127"/>
        </a:defRPr>
      </a:lvl3pPr>
      <a:lvl4pPr algn="ctr" rtl="0" eaLnBrk="0" fontAlgn="base" latinLnBrk="1" hangingPunct="0">
        <a:spcBef>
          <a:spcPct val="0"/>
        </a:spcBef>
        <a:spcAft>
          <a:spcPct val="0"/>
        </a:spcAft>
        <a:defRPr kumimoji="1" sz="4400">
          <a:solidFill>
            <a:schemeClr val="tx2"/>
          </a:solidFill>
          <a:latin typeface="Gulim" pitchFamily="34" charset="-127"/>
          <a:ea typeface="Gulim" pitchFamily="34" charset="-127"/>
        </a:defRPr>
      </a:lvl4pPr>
      <a:lvl5pPr algn="ctr" rtl="0" eaLnBrk="0" fontAlgn="base" latinLnBrk="1" hangingPunct="0">
        <a:spcBef>
          <a:spcPct val="0"/>
        </a:spcBef>
        <a:spcAft>
          <a:spcPct val="0"/>
        </a:spcAft>
        <a:defRPr kumimoji="1" sz="4400">
          <a:solidFill>
            <a:schemeClr val="tx2"/>
          </a:solidFill>
          <a:latin typeface="Gulim" pitchFamily="34" charset="-127"/>
          <a:ea typeface="Gulim" pitchFamily="34" charset="-127"/>
        </a:defRPr>
      </a:lvl5pPr>
      <a:lvl6pPr marL="457200" algn="ctr" rtl="0" fontAlgn="base" latinLnBrk="1">
        <a:spcBef>
          <a:spcPct val="0"/>
        </a:spcBef>
        <a:spcAft>
          <a:spcPct val="0"/>
        </a:spcAft>
        <a:defRPr kumimoji="1" sz="4400">
          <a:solidFill>
            <a:schemeClr val="tx2"/>
          </a:solidFill>
          <a:latin typeface="Gulim" pitchFamily="34" charset="-127"/>
          <a:ea typeface="Gulim" pitchFamily="34" charset="-127"/>
        </a:defRPr>
      </a:lvl6pPr>
      <a:lvl7pPr marL="914400" algn="ctr" rtl="0" fontAlgn="base" latinLnBrk="1">
        <a:spcBef>
          <a:spcPct val="0"/>
        </a:spcBef>
        <a:spcAft>
          <a:spcPct val="0"/>
        </a:spcAft>
        <a:defRPr kumimoji="1" sz="4400">
          <a:solidFill>
            <a:schemeClr val="tx2"/>
          </a:solidFill>
          <a:latin typeface="Gulim" pitchFamily="34" charset="-127"/>
          <a:ea typeface="Gulim" pitchFamily="34" charset="-127"/>
        </a:defRPr>
      </a:lvl7pPr>
      <a:lvl8pPr marL="1371600" algn="ctr" rtl="0" fontAlgn="base" latinLnBrk="1">
        <a:spcBef>
          <a:spcPct val="0"/>
        </a:spcBef>
        <a:spcAft>
          <a:spcPct val="0"/>
        </a:spcAft>
        <a:defRPr kumimoji="1" sz="4400">
          <a:solidFill>
            <a:schemeClr val="tx2"/>
          </a:solidFill>
          <a:latin typeface="Gulim" pitchFamily="34" charset="-127"/>
          <a:ea typeface="Gulim" pitchFamily="34" charset="-127"/>
        </a:defRPr>
      </a:lvl8pPr>
      <a:lvl9pPr marL="1828800" algn="ctr" rtl="0" fontAlgn="base" latinLnBrk="1">
        <a:spcBef>
          <a:spcPct val="0"/>
        </a:spcBef>
        <a:spcAft>
          <a:spcPct val="0"/>
        </a:spcAft>
        <a:defRPr kumimoji="1" sz="4400">
          <a:solidFill>
            <a:schemeClr val="tx2"/>
          </a:solidFill>
          <a:latin typeface="Gulim" pitchFamily="34" charset="-127"/>
          <a:ea typeface="Gulim" pitchFamily="34" charset="-127"/>
        </a:defRPr>
      </a:lvl9pPr>
    </p:titleStyle>
    <p:bodyStyle>
      <a:lvl1pPr marL="342900" indent="-342900" algn="l" rtl="0" eaLnBrk="0" fontAlgn="base" latinLnBrk="1"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latinLnBrk="1" hangingPunct="0">
        <a:spcBef>
          <a:spcPct val="20000"/>
        </a:spcBef>
        <a:spcAft>
          <a:spcPct val="0"/>
        </a:spcAft>
        <a:buChar char="–"/>
        <a:defRPr kumimoji="1" sz="2800">
          <a:solidFill>
            <a:schemeClr val="tx1"/>
          </a:solidFill>
          <a:latin typeface="+mn-lt"/>
          <a:ea typeface="+mn-ea"/>
        </a:defRPr>
      </a:lvl2pPr>
      <a:lvl3pPr marL="1143000" indent="-228600" algn="l" rtl="0" eaLnBrk="0" fontAlgn="base" latinLnBrk="1" hangingPunct="0">
        <a:spcBef>
          <a:spcPct val="20000"/>
        </a:spcBef>
        <a:spcAft>
          <a:spcPct val="0"/>
        </a:spcAft>
        <a:buChar char="•"/>
        <a:defRPr kumimoji="1" sz="2400">
          <a:solidFill>
            <a:schemeClr val="tx1"/>
          </a:solidFill>
          <a:latin typeface="+mn-lt"/>
          <a:ea typeface="+mn-ea"/>
        </a:defRPr>
      </a:lvl3pPr>
      <a:lvl4pPr marL="1600200" indent="-228600" algn="l" rtl="0" eaLnBrk="0" fontAlgn="base" latinLnBrk="1" hangingPunct="0">
        <a:spcBef>
          <a:spcPct val="20000"/>
        </a:spcBef>
        <a:spcAft>
          <a:spcPct val="0"/>
        </a:spcAft>
        <a:buChar char="–"/>
        <a:defRPr kumimoji="1" sz="2000">
          <a:solidFill>
            <a:schemeClr val="tx1"/>
          </a:solidFill>
          <a:latin typeface="+mn-lt"/>
          <a:ea typeface="+mn-ea"/>
        </a:defRPr>
      </a:lvl4pPr>
      <a:lvl5pPr marL="2057400" indent="-228600" algn="l" rtl="0" eaLnBrk="0" fontAlgn="base" latinLnBrk="1" hangingPunct="0">
        <a:spcBef>
          <a:spcPct val="20000"/>
        </a:spcBef>
        <a:spcAft>
          <a:spcPct val="0"/>
        </a:spcAft>
        <a:buChar char="»"/>
        <a:defRPr kumimoji="1" sz="2000">
          <a:solidFill>
            <a:schemeClr val="tx1"/>
          </a:solidFill>
          <a:latin typeface="+mn-lt"/>
          <a:ea typeface="+mn-ea"/>
        </a:defRPr>
      </a:lvl5pPr>
      <a:lvl6pPr marL="2514600" indent="-228600" algn="l" rtl="0" fontAlgn="base" latinLnBrk="1">
        <a:spcBef>
          <a:spcPct val="20000"/>
        </a:spcBef>
        <a:spcAft>
          <a:spcPct val="0"/>
        </a:spcAft>
        <a:buChar char="»"/>
        <a:defRPr kumimoji="1" sz="2000">
          <a:solidFill>
            <a:schemeClr val="tx1"/>
          </a:solidFill>
          <a:latin typeface="+mn-lt"/>
          <a:ea typeface="+mn-ea"/>
        </a:defRPr>
      </a:lvl6pPr>
      <a:lvl7pPr marL="2971800" indent="-228600" algn="l" rtl="0" fontAlgn="base" latinLnBrk="1">
        <a:spcBef>
          <a:spcPct val="20000"/>
        </a:spcBef>
        <a:spcAft>
          <a:spcPct val="0"/>
        </a:spcAft>
        <a:buChar char="»"/>
        <a:defRPr kumimoji="1" sz="2000">
          <a:solidFill>
            <a:schemeClr val="tx1"/>
          </a:solidFill>
          <a:latin typeface="+mn-lt"/>
          <a:ea typeface="+mn-ea"/>
        </a:defRPr>
      </a:lvl7pPr>
      <a:lvl8pPr marL="3429000" indent="-228600" algn="l" rtl="0" fontAlgn="base" latinLnBrk="1">
        <a:spcBef>
          <a:spcPct val="20000"/>
        </a:spcBef>
        <a:spcAft>
          <a:spcPct val="0"/>
        </a:spcAft>
        <a:buChar char="»"/>
        <a:defRPr kumimoji="1" sz="2000">
          <a:solidFill>
            <a:schemeClr val="tx1"/>
          </a:solidFill>
          <a:latin typeface="+mn-lt"/>
          <a:ea typeface="+mn-ea"/>
        </a:defRPr>
      </a:lvl8pPr>
      <a:lvl9pPr marL="3886200" indent="-228600" algn="l" rtl="0" fontAlgn="base" latinLnBrk="1">
        <a:spcBef>
          <a:spcPct val="20000"/>
        </a:spcBef>
        <a:spcAft>
          <a:spcPct val="0"/>
        </a:spcAft>
        <a:buChar char="»"/>
        <a:defRPr kumimoji="1"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1"/>
            </a:gs>
          </a:gsLst>
          <a:lin ang="189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9140825" cy="6851650"/>
            <a:chOff x="0" y="0"/>
            <a:chExt cx="5758" cy="4316"/>
          </a:xfrm>
        </p:grpSpPr>
        <p:sp>
          <p:nvSpPr>
            <p:cNvPr id="1032" name="Freeform 3"/>
            <p:cNvSpPr>
              <a:spLocks/>
            </p:cNvSpPr>
            <p:nvPr/>
          </p:nvSpPr>
          <p:spPr bwMode="hidden">
            <a:xfrm>
              <a:off x="1812" y="2811"/>
              <a:ext cx="3946" cy="1505"/>
            </a:xfrm>
            <a:custGeom>
              <a:avLst/>
              <a:gdLst>
                <a:gd name="T0" fmla="*/ 149 w 3934"/>
                <a:gd name="T1" fmla="*/ 1505 h 1505"/>
                <a:gd name="T2" fmla="*/ 687 w 3934"/>
                <a:gd name="T3" fmla="*/ 1331 h 1505"/>
                <a:gd name="T4" fmla="*/ 1213 w 3934"/>
                <a:gd name="T5" fmla="*/ 1157 h 1505"/>
                <a:gd name="T6" fmla="*/ 1728 w 3934"/>
                <a:gd name="T7" fmla="*/ 977 h 1505"/>
                <a:gd name="T8" fmla="*/ 2218 w 3934"/>
                <a:gd name="T9" fmla="*/ 792 h 1505"/>
                <a:gd name="T10" fmla="*/ 2457 w 3934"/>
                <a:gd name="T11" fmla="*/ 696 h 1505"/>
                <a:gd name="T12" fmla="*/ 2690 w 3934"/>
                <a:gd name="T13" fmla="*/ 606 h 1505"/>
                <a:gd name="T14" fmla="*/ 2918 w 3934"/>
                <a:gd name="T15" fmla="*/ 510 h 1505"/>
                <a:gd name="T16" fmla="*/ 3139 w 3934"/>
                <a:gd name="T17" fmla="*/ 420 h 1505"/>
                <a:gd name="T18" fmla="*/ 3348 w 3934"/>
                <a:gd name="T19" fmla="*/ 324 h 1505"/>
                <a:gd name="T20" fmla="*/ 3551 w 3934"/>
                <a:gd name="T21" fmla="*/ 234 h 1505"/>
                <a:gd name="T22" fmla="*/ 3749 w 3934"/>
                <a:gd name="T23" fmla="*/ 138 h 1505"/>
                <a:gd name="T24" fmla="*/ 3934 w 3934"/>
                <a:gd name="T25" fmla="*/ 48 h 1505"/>
                <a:gd name="T26" fmla="*/ 3934 w 3934"/>
                <a:gd name="T27" fmla="*/ 0 h 1505"/>
                <a:gd name="T28" fmla="*/ 3743 w 3934"/>
                <a:gd name="T29" fmla="*/ 96 h 1505"/>
                <a:gd name="T30" fmla="*/ 3539 w 3934"/>
                <a:gd name="T31" fmla="*/ 192 h 1505"/>
                <a:gd name="T32" fmla="*/ 3330 w 3934"/>
                <a:gd name="T33" fmla="*/ 288 h 1505"/>
                <a:gd name="T34" fmla="*/ 3115 w 3934"/>
                <a:gd name="T35" fmla="*/ 384 h 1505"/>
                <a:gd name="T36" fmla="*/ 2888 w 3934"/>
                <a:gd name="T37" fmla="*/ 480 h 1505"/>
                <a:gd name="T38" fmla="*/ 2654 w 3934"/>
                <a:gd name="T39" fmla="*/ 576 h 1505"/>
                <a:gd name="T40" fmla="*/ 2409 w 3934"/>
                <a:gd name="T41" fmla="*/ 672 h 1505"/>
                <a:gd name="T42" fmla="*/ 2164 w 3934"/>
                <a:gd name="T43" fmla="*/ 768 h 1505"/>
                <a:gd name="T44" fmla="*/ 1907 w 3934"/>
                <a:gd name="T45" fmla="*/ 864 h 1505"/>
                <a:gd name="T46" fmla="*/ 1650 w 3934"/>
                <a:gd name="T47" fmla="*/ 960 h 1505"/>
                <a:gd name="T48" fmla="*/ 1112 w 3934"/>
                <a:gd name="T49" fmla="*/ 1145 h 1505"/>
                <a:gd name="T50" fmla="*/ 562 w 3934"/>
                <a:gd name="T51" fmla="*/ 1331 h 1505"/>
                <a:gd name="T52" fmla="*/ 0 w 3934"/>
                <a:gd name="T53" fmla="*/ 1505 h 1505"/>
                <a:gd name="T54" fmla="*/ 149 w 3934"/>
                <a:gd name="T55" fmla="*/ 1505 h 1505"/>
                <a:gd name="T56" fmla="*/ 149 w 3934"/>
                <a:gd name="T57" fmla="*/ 1505 h 150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3934" h="1505">
                  <a:moveTo>
                    <a:pt x="149" y="1505"/>
                  </a:moveTo>
                  <a:lnTo>
                    <a:pt x="687" y="1331"/>
                  </a:lnTo>
                  <a:lnTo>
                    <a:pt x="1213" y="1157"/>
                  </a:lnTo>
                  <a:lnTo>
                    <a:pt x="1728" y="977"/>
                  </a:lnTo>
                  <a:lnTo>
                    <a:pt x="2218" y="792"/>
                  </a:lnTo>
                  <a:lnTo>
                    <a:pt x="2457" y="696"/>
                  </a:lnTo>
                  <a:lnTo>
                    <a:pt x="2690" y="606"/>
                  </a:lnTo>
                  <a:lnTo>
                    <a:pt x="2918" y="510"/>
                  </a:lnTo>
                  <a:lnTo>
                    <a:pt x="3139" y="420"/>
                  </a:lnTo>
                  <a:lnTo>
                    <a:pt x="3348" y="324"/>
                  </a:lnTo>
                  <a:lnTo>
                    <a:pt x="3551" y="234"/>
                  </a:lnTo>
                  <a:lnTo>
                    <a:pt x="3749" y="138"/>
                  </a:lnTo>
                  <a:lnTo>
                    <a:pt x="3934" y="48"/>
                  </a:lnTo>
                  <a:lnTo>
                    <a:pt x="3934" y="0"/>
                  </a:lnTo>
                  <a:lnTo>
                    <a:pt x="3743" y="96"/>
                  </a:lnTo>
                  <a:lnTo>
                    <a:pt x="3539" y="192"/>
                  </a:lnTo>
                  <a:lnTo>
                    <a:pt x="3330" y="288"/>
                  </a:lnTo>
                  <a:lnTo>
                    <a:pt x="3115" y="384"/>
                  </a:lnTo>
                  <a:lnTo>
                    <a:pt x="2888" y="480"/>
                  </a:lnTo>
                  <a:lnTo>
                    <a:pt x="2654" y="576"/>
                  </a:lnTo>
                  <a:lnTo>
                    <a:pt x="2409" y="672"/>
                  </a:lnTo>
                  <a:lnTo>
                    <a:pt x="2164" y="768"/>
                  </a:lnTo>
                  <a:lnTo>
                    <a:pt x="1907" y="864"/>
                  </a:lnTo>
                  <a:lnTo>
                    <a:pt x="1650" y="960"/>
                  </a:lnTo>
                  <a:lnTo>
                    <a:pt x="1112" y="1145"/>
                  </a:lnTo>
                  <a:lnTo>
                    <a:pt x="562" y="1331"/>
                  </a:lnTo>
                  <a:lnTo>
                    <a:pt x="0" y="1505"/>
                  </a:lnTo>
                  <a:lnTo>
                    <a:pt x="149" y="1505"/>
                  </a:lnTo>
                  <a:close/>
                </a:path>
              </a:pathLst>
            </a:custGeom>
            <a:gradFill rotWithShape="0">
              <a:gsLst>
                <a:gs pos="0">
                  <a:schemeClr val="bg2"/>
                </a:gs>
                <a:gs pos="100000">
                  <a:schemeClr val="bg1"/>
                </a:gs>
              </a:gsLst>
              <a:lin ang="18900000" scaled="1"/>
            </a:gradFill>
            <a:ln w="9525">
              <a:noFill/>
              <a:round/>
              <a:headEnd/>
              <a:tailEnd/>
            </a:ln>
          </p:spPr>
          <p:txBody>
            <a:bodyPr/>
            <a:lstStyle/>
            <a:p>
              <a:pPr>
                <a:defRPr/>
              </a:pPr>
              <a:endParaRPr lang="en-US" dirty="0"/>
            </a:p>
          </p:txBody>
        </p:sp>
        <p:sp>
          <p:nvSpPr>
            <p:cNvPr id="1033" name="Freeform 4"/>
            <p:cNvSpPr>
              <a:spLocks/>
            </p:cNvSpPr>
            <p:nvPr/>
          </p:nvSpPr>
          <p:spPr bwMode="hidden">
            <a:xfrm>
              <a:off x="4025" y="3627"/>
              <a:ext cx="1733" cy="689"/>
            </a:xfrm>
            <a:custGeom>
              <a:avLst/>
              <a:gdLst>
                <a:gd name="T0" fmla="*/ 132 w 1728"/>
                <a:gd name="T1" fmla="*/ 689 h 689"/>
                <a:gd name="T2" fmla="*/ 550 w 1728"/>
                <a:gd name="T3" fmla="*/ 527 h 689"/>
                <a:gd name="T4" fmla="*/ 963 w 1728"/>
                <a:gd name="T5" fmla="*/ 365 h 689"/>
                <a:gd name="T6" fmla="*/ 1160 w 1728"/>
                <a:gd name="T7" fmla="*/ 287 h 689"/>
                <a:gd name="T8" fmla="*/ 1357 w 1728"/>
                <a:gd name="T9" fmla="*/ 203 h 689"/>
                <a:gd name="T10" fmla="*/ 1549 w 1728"/>
                <a:gd name="T11" fmla="*/ 126 h 689"/>
                <a:gd name="T12" fmla="*/ 1728 w 1728"/>
                <a:gd name="T13" fmla="*/ 48 h 689"/>
                <a:gd name="T14" fmla="*/ 1728 w 1728"/>
                <a:gd name="T15" fmla="*/ 0 h 689"/>
                <a:gd name="T16" fmla="*/ 1531 w 1728"/>
                <a:gd name="T17" fmla="*/ 84 h 689"/>
                <a:gd name="T18" fmla="*/ 1327 w 1728"/>
                <a:gd name="T19" fmla="*/ 167 h 689"/>
                <a:gd name="T20" fmla="*/ 1118 w 1728"/>
                <a:gd name="T21" fmla="*/ 257 h 689"/>
                <a:gd name="T22" fmla="*/ 903 w 1728"/>
                <a:gd name="T23" fmla="*/ 341 h 689"/>
                <a:gd name="T24" fmla="*/ 454 w 1728"/>
                <a:gd name="T25" fmla="*/ 515 h 689"/>
                <a:gd name="T26" fmla="*/ 0 w 1728"/>
                <a:gd name="T27" fmla="*/ 689 h 689"/>
                <a:gd name="T28" fmla="*/ 132 w 1728"/>
                <a:gd name="T29" fmla="*/ 689 h 689"/>
                <a:gd name="T30" fmla="*/ 132 w 1728"/>
                <a:gd name="T31" fmla="*/ 689 h 68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28" h="689">
                  <a:moveTo>
                    <a:pt x="132" y="689"/>
                  </a:moveTo>
                  <a:lnTo>
                    <a:pt x="550" y="527"/>
                  </a:lnTo>
                  <a:lnTo>
                    <a:pt x="963" y="365"/>
                  </a:lnTo>
                  <a:lnTo>
                    <a:pt x="1160" y="287"/>
                  </a:lnTo>
                  <a:lnTo>
                    <a:pt x="1357" y="203"/>
                  </a:lnTo>
                  <a:lnTo>
                    <a:pt x="1549" y="126"/>
                  </a:lnTo>
                  <a:lnTo>
                    <a:pt x="1728" y="48"/>
                  </a:lnTo>
                  <a:lnTo>
                    <a:pt x="1728" y="0"/>
                  </a:lnTo>
                  <a:lnTo>
                    <a:pt x="1531" y="84"/>
                  </a:lnTo>
                  <a:lnTo>
                    <a:pt x="1327" y="167"/>
                  </a:lnTo>
                  <a:lnTo>
                    <a:pt x="1118" y="257"/>
                  </a:lnTo>
                  <a:lnTo>
                    <a:pt x="903" y="341"/>
                  </a:lnTo>
                  <a:lnTo>
                    <a:pt x="454" y="515"/>
                  </a:lnTo>
                  <a:lnTo>
                    <a:pt x="0" y="689"/>
                  </a:lnTo>
                  <a:lnTo>
                    <a:pt x="132" y="689"/>
                  </a:lnTo>
                  <a:close/>
                </a:path>
              </a:pathLst>
            </a:custGeom>
            <a:gradFill rotWithShape="0">
              <a:gsLst>
                <a:gs pos="0">
                  <a:schemeClr val="bg2"/>
                </a:gs>
                <a:gs pos="100000">
                  <a:schemeClr val="bg1"/>
                </a:gs>
              </a:gsLst>
              <a:lin ang="18900000" scaled="1"/>
            </a:gradFill>
            <a:ln w="9525">
              <a:noFill/>
              <a:round/>
              <a:headEnd/>
              <a:tailEnd/>
            </a:ln>
          </p:spPr>
          <p:txBody>
            <a:bodyPr/>
            <a:lstStyle/>
            <a:p>
              <a:pPr>
                <a:defRPr/>
              </a:pPr>
              <a:endParaRPr lang="en-US" dirty="0"/>
            </a:p>
          </p:txBody>
        </p:sp>
        <p:sp>
          <p:nvSpPr>
            <p:cNvPr id="1034" name="Freeform 5"/>
            <p:cNvSpPr>
              <a:spLocks/>
            </p:cNvSpPr>
            <p:nvPr/>
          </p:nvSpPr>
          <p:spPr bwMode="hidden">
            <a:xfrm>
              <a:off x="0" y="0"/>
              <a:ext cx="5578" cy="3447"/>
            </a:xfrm>
            <a:custGeom>
              <a:avLst/>
              <a:gdLst>
                <a:gd name="T0" fmla="*/ 5561 w 5561"/>
                <a:gd name="T1" fmla="*/ 929 h 3447"/>
                <a:gd name="T2" fmla="*/ 5537 w 5561"/>
                <a:gd name="T3" fmla="*/ 773 h 3447"/>
                <a:gd name="T4" fmla="*/ 5453 w 5561"/>
                <a:gd name="T5" fmla="*/ 629 h 3447"/>
                <a:gd name="T6" fmla="*/ 5327 w 5561"/>
                <a:gd name="T7" fmla="*/ 492 h 3447"/>
                <a:gd name="T8" fmla="*/ 5148 w 5561"/>
                <a:gd name="T9" fmla="*/ 366 h 3447"/>
                <a:gd name="T10" fmla="*/ 4921 w 5561"/>
                <a:gd name="T11" fmla="*/ 252 h 3447"/>
                <a:gd name="T12" fmla="*/ 4652 w 5561"/>
                <a:gd name="T13" fmla="*/ 144 h 3447"/>
                <a:gd name="T14" fmla="*/ 4341 w 5561"/>
                <a:gd name="T15" fmla="*/ 48 h 3447"/>
                <a:gd name="T16" fmla="*/ 4000 w 5561"/>
                <a:gd name="T17" fmla="*/ 0 h 3447"/>
                <a:gd name="T18" fmla="*/ 4359 w 5561"/>
                <a:gd name="T19" fmla="*/ 90 h 3447"/>
                <a:gd name="T20" fmla="*/ 4670 w 5561"/>
                <a:gd name="T21" fmla="*/ 192 h 3447"/>
                <a:gd name="T22" fmla="*/ 4933 w 5561"/>
                <a:gd name="T23" fmla="*/ 306 h 3447"/>
                <a:gd name="T24" fmla="*/ 5148 w 5561"/>
                <a:gd name="T25" fmla="*/ 426 h 3447"/>
                <a:gd name="T26" fmla="*/ 5315 w 5561"/>
                <a:gd name="T27" fmla="*/ 557 h 3447"/>
                <a:gd name="T28" fmla="*/ 5429 w 5561"/>
                <a:gd name="T29" fmla="*/ 701 h 3447"/>
                <a:gd name="T30" fmla="*/ 5489 w 5561"/>
                <a:gd name="T31" fmla="*/ 851 h 3447"/>
                <a:gd name="T32" fmla="*/ 5489 w 5561"/>
                <a:gd name="T33" fmla="*/ 1013 h 3447"/>
                <a:gd name="T34" fmla="*/ 5441 w 5561"/>
                <a:gd name="T35" fmla="*/ 1163 h 3447"/>
                <a:gd name="T36" fmla="*/ 5345 w 5561"/>
                <a:gd name="T37" fmla="*/ 1319 h 3447"/>
                <a:gd name="T38" fmla="*/ 5202 w 5561"/>
                <a:gd name="T39" fmla="*/ 1475 h 3447"/>
                <a:gd name="T40" fmla="*/ 5017 w 5561"/>
                <a:gd name="T41" fmla="*/ 1630 h 3447"/>
                <a:gd name="T42" fmla="*/ 4789 w 5561"/>
                <a:gd name="T43" fmla="*/ 1786 h 3447"/>
                <a:gd name="T44" fmla="*/ 4526 w 5561"/>
                <a:gd name="T45" fmla="*/ 1948 h 3447"/>
                <a:gd name="T46" fmla="*/ 4215 w 5561"/>
                <a:gd name="T47" fmla="*/ 2104 h 3447"/>
                <a:gd name="T48" fmla="*/ 3875 w 5561"/>
                <a:gd name="T49" fmla="*/ 2260 h 3447"/>
                <a:gd name="T50" fmla="*/ 3498 w 5561"/>
                <a:gd name="T51" fmla="*/ 2416 h 3447"/>
                <a:gd name="T52" fmla="*/ 3085 w 5561"/>
                <a:gd name="T53" fmla="*/ 2566 h 3447"/>
                <a:gd name="T54" fmla="*/ 2643 w 5561"/>
                <a:gd name="T55" fmla="*/ 2715 h 3447"/>
                <a:gd name="T56" fmla="*/ 2164 w 5561"/>
                <a:gd name="T57" fmla="*/ 2865 h 3447"/>
                <a:gd name="T58" fmla="*/ 1662 w 5561"/>
                <a:gd name="T59" fmla="*/ 3009 h 3447"/>
                <a:gd name="T60" fmla="*/ 1136 w 5561"/>
                <a:gd name="T61" fmla="*/ 3147 h 3447"/>
                <a:gd name="T62" fmla="*/ 580 w 5561"/>
                <a:gd name="T63" fmla="*/ 3279 h 3447"/>
                <a:gd name="T64" fmla="*/ 0 w 5561"/>
                <a:gd name="T65" fmla="*/ 3447 h 3447"/>
                <a:gd name="T66" fmla="*/ 867 w 5561"/>
                <a:gd name="T67" fmla="*/ 3249 h 3447"/>
                <a:gd name="T68" fmla="*/ 1417 w 5561"/>
                <a:gd name="T69" fmla="*/ 3105 h 3447"/>
                <a:gd name="T70" fmla="*/ 1937 w 5561"/>
                <a:gd name="T71" fmla="*/ 2961 h 3447"/>
                <a:gd name="T72" fmla="*/ 2434 w 5561"/>
                <a:gd name="T73" fmla="*/ 2817 h 3447"/>
                <a:gd name="T74" fmla="*/ 2900 w 5561"/>
                <a:gd name="T75" fmla="*/ 2668 h 3447"/>
                <a:gd name="T76" fmla="*/ 3330 w 5561"/>
                <a:gd name="T77" fmla="*/ 2512 h 3447"/>
                <a:gd name="T78" fmla="*/ 3731 w 5561"/>
                <a:gd name="T79" fmla="*/ 2356 h 3447"/>
                <a:gd name="T80" fmla="*/ 4096 w 5561"/>
                <a:gd name="T81" fmla="*/ 2200 h 3447"/>
                <a:gd name="T82" fmla="*/ 4425 w 5561"/>
                <a:gd name="T83" fmla="*/ 2038 h 3447"/>
                <a:gd name="T84" fmla="*/ 4718 w 5561"/>
                <a:gd name="T85" fmla="*/ 1876 h 3447"/>
                <a:gd name="T86" fmla="*/ 4969 w 5561"/>
                <a:gd name="T87" fmla="*/ 1720 h 3447"/>
                <a:gd name="T88" fmla="*/ 5178 w 5561"/>
                <a:gd name="T89" fmla="*/ 1559 h 3447"/>
                <a:gd name="T90" fmla="*/ 5339 w 5561"/>
                <a:gd name="T91" fmla="*/ 1397 h 3447"/>
                <a:gd name="T92" fmla="*/ 5459 w 5561"/>
                <a:gd name="T93" fmla="*/ 1241 h 3447"/>
                <a:gd name="T94" fmla="*/ 5537 w 5561"/>
                <a:gd name="T95" fmla="*/ 1085 h 3447"/>
                <a:gd name="T96" fmla="*/ 5555 w 5561"/>
                <a:gd name="T97" fmla="*/ 1007 h 344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561" h="3447">
                  <a:moveTo>
                    <a:pt x="5555" y="1007"/>
                  </a:moveTo>
                  <a:lnTo>
                    <a:pt x="5561" y="929"/>
                  </a:lnTo>
                  <a:lnTo>
                    <a:pt x="5555" y="851"/>
                  </a:lnTo>
                  <a:lnTo>
                    <a:pt x="5537" y="773"/>
                  </a:lnTo>
                  <a:lnTo>
                    <a:pt x="5501" y="701"/>
                  </a:lnTo>
                  <a:lnTo>
                    <a:pt x="5453" y="629"/>
                  </a:lnTo>
                  <a:lnTo>
                    <a:pt x="5399" y="563"/>
                  </a:lnTo>
                  <a:lnTo>
                    <a:pt x="5327" y="492"/>
                  </a:lnTo>
                  <a:lnTo>
                    <a:pt x="5244" y="432"/>
                  </a:lnTo>
                  <a:lnTo>
                    <a:pt x="5148" y="366"/>
                  </a:lnTo>
                  <a:lnTo>
                    <a:pt x="5040" y="306"/>
                  </a:lnTo>
                  <a:lnTo>
                    <a:pt x="4921" y="252"/>
                  </a:lnTo>
                  <a:lnTo>
                    <a:pt x="4795" y="198"/>
                  </a:lnTo>
                  <a:lnTo>
                    <a:pt x="4652" y="144"/>
                  </a:lnTo>
                  <a:lnTo>
                    <a:pt x="4502" y="90"/>
                  </a:lnTo>
                  <a:lnTo>
                    <a:pt x="4341" y="48"/>
                  </a:lnTo>
                  <a:lnTo>
                    <a:pt x="4167" y="0"/>
                  </a:lnTo>
                  <a:lnTo>
                    <a:pt x="4000" y="0"/>
                  </a:lnTo>
                  <a:lnTo>
                    <a:pt x="4185" y="42"/>
                  </a:lnTo>
                  <a:lnTo>
                    <a:pt x="4359" y="90"/>
                  </a:lnTo>
                  <a:lnTo>
                    <a:pt x="4520" y="138"/>
                  </a:lnTo>
                  <a:lnTo>
                    <a:pt x="4670" y="192"/>
                  </a:lnTo>
                  <a:lnTo>
                    <a:pt x="4807" y="246"/>
                  </a:lnTo>
                  <a:lnTo>
                    <a:pt x="4933" y="306"/>
                  </a:lnTo>
                  <a:lnTo>
                    <a:pt x="5046" y="366"/>
                  </a:lnTo>
                  <a:lnTo>
                    <a:pt x="5148" y="426"/>
                  </a:lnTo>
                  <a:lnTo>
                    <a:pt x="5238" y="492"/>
                  </a:lnTo>
                  <a:lnTo>
                    <a:pt x="5315" y="557"/>
                  </a:lnTo>
                  <a:lnTo>
                    <a:pt x="5381" y="629"/>
                  </a:lnTo>
                  <a:lnTo>
                    <a:pt x="5429" y="701"/>
                  </a:lnTo>
                  <a:lnTo>
                    <a:pt x="5465" y="779"/>
                  </a:lnTo>
                  <a:lnTo>
                    <a:pt x="5489" y="851"/>
                  </a:lnTo>
                  <a:lnTo>
                    <a:pt x="5495" y="935"/>
                  </a:lnTo>
                  <a:lnTo>
                    <a:pt x="5489" y="1013"/>
                  </a:lnTo>
                  <a:lnTo>
                    <a:pt x="5471" y="1091"/>
                  </a:lnTo>
                  <a:lnTo>
                    <a:pt x="5441" y="1163"/>
                  </a:lnTo>
                  <a:lnTo>
                    <a:pt x="5399" y="1241"/>
                  </a:lnTo>
                  <a:lnTo>
                    <a:pt x="5345" y="1319"/>
                  </a:lnTo>
                  <a:lnTo>
                    <a:pt x="5280" y="1397"/>
                  </a:lnTo>
                  <a:lnTo>
                    <a:pt x="5202" y="1475"/>
                  </a:lnTo>
                  <a:lnTo>
                    <a:pt x="5118" y="1553"/>
                  </a:lnTo>
                  <a:lnTo>
                    <a:pt x="5017" y="1630"/>
                  </a:lnTo>
                  <a:lnTo>
                    <a:pt x="4909" y="1708"/>
                  </a:lnTo>
                  <a:lnTo>
                    <a:pt x="4789" y="1786"/>
                  </a:lnTo>
                  <a:lnTo>
                    <a:pt x="4664" y="1870"/>
                  </a:lnTo>
                  <a:lnTo>
                    <a:pt x="4526" y="1948"/>
                  </a:lnTo>
                  <a:lnTo>
                    <a:pt x="4377" y="2026"/>
                  </a:lnTo>
                  <a:lnTo>
                    <a:pt x="4215" y="2104"/>
                  </a:lnTo>
                  <a:lnTo>
                    <a:pt x="4048" y="2182"/>
                  </a:lnTo>
                  <a:lnTo>
                    <a:pt x="3875" y="2260"/>
                  </a:lnTo>
                  <a:lnTo>
                    <a:pt x="3689" y="2338"/>
                  </a:lnTo>
                  <a:lnTo>
                    <a:pt x="3498" y="2416"/>
                  </a:lnTo>
                  <a:lnTo>
                    <a:pt x="3295" y="2488"/>
                  </a:lnTo>
                  <a:lnTo>
                    <a:pt x="3085" y="2566"/>
                  </a:lnTo>
                  <a:lnTo>
                    <a:pt x="2864" y="2644"/>
                  </a:lnTo>
                  <a:lnTo>
                    <a:pt x="2643" y="2715"/>
                  </a:lnTo>
                  <a:lnTo>
                    <a:pt x="2410" y="2793"/>
                  </a:lnTo>
                  <a:lnTo>
                    <a:pt x="2164" y="2865"/>
                  </a:lnTo>
                  <a:lnTo>
                    <a:pt x="1919" y="2937"/>
                  </a:lnTo>
                  <a:lnTo>
                    <a:pt x="1662" y="3009"/>
                  </a:lnTo>
                  <a:lnTo>
                    <a:pt x="1399" y="3075"/>
                  </a:lnTo>
                  <a:lnTo>
                    <a:pt x="1136" y="3147"/>
                  </a:lnTo>
                  <a:lnTo>
                    <a:pt x="861" y="3213"/>
                  </a:lnTo>
                  <a:lnTo>
                    <a:pt x="580" y="3279"/>
                  </a:lnTo>
                  <a:lnTo>
                    <a:pt x="0" y="3411"/>
                  </a:lnTo>
                  <a:lnTo>
                    <a:pt x="0" y="3447"/>
                  </a:lnTo>
                  <a:lnTo>
                    <a:pt x="586" y="3315"/>
                  </a:lnTo>
                  <a:lnTo>
                    <a:pt x="867" y="3249"/>
                  </a:lnTo>
                  <a:lnTo>
                    <a:pt x="1148" y="3177"/>
                  </a:lnTo>
                  <a:lnTo>
                    <a:pt x="1417" y="3105"/>
                  </a:lnTo>
                  <a:lnTo>
                    <a:pt x="1680" y="3039"/>
                  </a:lnTo>
                  <a:lnTo>
                    <a:pt x="1937" y="2961"/>
                  </a:lnTo>
                  <a:lnTo>
                    <a:pt x="2188" y="2889"/>
                  </a:lnTo>
                  <a:lnTo>
                    <a:pt x="2434" y="2817"/>
                  </a:lnTo>
                  <a:lnTo>
                    <a:pt x="2673" y="2739"/>
                  </a:lnTo>
                  <a:lnTo>
                    <a:pt x="2900" y="2668"/>
                  </a:lnTo>
                  <a:lnTo>
                    <a:pt x="3121" y="2590"/>
                  </a:lnTo>
                  <a:lnTo>
                    <a:pt x="3330" y="2512"/>
                  </a:lnTo>
                  <a:lnTo>
                    <a:pt x="3534" y="2434"/>
                  </a:lnTo>
                  <a:lnTo>
                    <a:pt x="3731" y="2356"/>
                  </a:lnTo>
                  <a:lnTo>
                    <a:pt x="3916" y="2278"/>
                  </a:lnTo>
                  <a:lnTo>
                    <a:pt x="4096" y="2200"/>
                  </a:lnTo>
                  <a:lnTo>
                    <a:pt x="4263" y="2116"/>
                  </a:lnTo>
                  <a:lnTo>
                    <a:pt x="4425" y="2038"/>
                  </a:lnTo>
                  <a:lnTo>
                    <a:pt x="4574" y="1960"/>
                  </a:lnTo>
                  <a:lnTo>
                    <a:pt x="4718" y="1876"/>
                  </a:lnTo>
                  <a:lnTo>
                    <a:pt x="4849" y="1798"/>
                  </a:lnTo>
                  <a:lnTo>
                    <a:pt x="4969" y="1720"/>
                  </a:lnTo>
                  <a:lnTo>
                    <a:pt x="5076" y="1636"/>
                  </a:lnTo>
                  <a:lnTo>
                    <a:pt x="5178" y="1559"/>
                  </a:lnTo>
                  <a:lnTo>
                    <a:pt x="5262" y="1481"/>
                  </a:lnTo>
                  <a:lnTo>
                    <a:pt x="5339" y="1397"/>
                  </a:lnTo>
                  <a:lnTo>
                    <a:pt x="5405" y="1319"/>
                  </a:lnTo>
                  <a:lnTo>
                    <a:pt x="5459" y="1241"/>
                  </a:lnTo>
                  <a:lnTo>
                    <a:pt x="5507" y="1163"/>
                  </a:lnTo>
                  <a:lnTo>
                    <a:pt x="5537" y="1085"/>
                  </a:lnTo>
                  <a:lnTo>
                    <a:pt x="5555" y="1007"/>
                  </a:lnTo>
                  <a:close/>
                </a:path>
              </a:pathLst>
            </a:custGeom>
            <a:gradFill rotWithShape="0">
              <a:gsLst>
                <a:gs pos="0">
                  <a:schemeClr val="bg2"/>
                </a:gs>
                <a:gs pos="100000">
                  <a:schemeClr val="bg1"/>
                </a:gs>
              </a:gsLst>
              <a:lin ang="18900000" scaled="1"/>
            </a:gradFill>
            <a:ln w="9525">
              <a:noFill/>
              <a:round/>
              <a:headEnd/>
              <a:tailEnd/>
            </a:ln>
          </p:spPr>
          <p:txBody>
            <a:bodyPr/>
            <a:lstStyle/>
            <a:p>
              <a:pPr>
                <a:defRPr/>
              </a:pPr>
              <a:endParaRPr lang="en-US" dirty="0"/>
            </a:p>
          </p:txBody>
        </p:sp>
        <p:sp>
          <p:nvSpPr>
            <p:cNvPr id="159750" name="Freeform 6"/>
            <p:cNvSpPr>
              <a:spLocks/>
            </p:cNvSpPr>
            <p:nvPr/>
          </p:nvSpPr>
          <p:spPr bwMode="hidden">
            <a:xfrm>
              <a:off x="4942" y="0"/>
              <a:ext cx="816" cy="276"/>
            </a:xfrm>
            <a:custGeom>
              <a:avLst/>
              <a:gdLst/>
              <a:ahLst/>
              <a:cxnLst>
                <a:cxn ang="0">
                  <a:pos x="813" y="222"/>
                </a:cxn>
                <a:cxn ang="0">
                  <a:pos x="670" y="162"/>
                </a:cxn>
                <a:cxn ang="0">
                  <a:pos x="514" y="108"/>
                </a:cxn>
                <a:cxn ang="0">
                  <a:pos x="347" y="54"/>
                </a:cxn>
                <a:cxn ang="0">
                  <a:pos x="167" y="0"/>
                </a:cxn>
                <a:cxn ang="0">
                  <a:pos x="0" y="0"/>
                </a:cxn>
                <a:cxn ang="0">
                  <a:pos x="227" y="60"/>
                </a:cxn>
                <a:cxn ang="0">
                  <a:pos x="442" y="132"/>
                </a:cxn>
                <a:cxn ang="0">
                  <a:pos x="634" y="204"/>
                </a:cxn>
                <a:cxn ang="0">
                  <a:pos x="813" y="276"/>
                </a:cxn>
                <a:cxn ang="0">
                  <a:pos x="813" y="222"/>
                </a:cxn>
                <a:cxn ang="0">
                  <a:pos x="813" y="222"/>
                </a:cxn>
              </a:cxnLst>
              <a:rect l="0" t="0" r="r" b="b"/>
              <a:pathLst>
                <a:path w="813" h="276">
                  <a:moveTo>
                    <a:pt x="813" y="222"/>
                  </a:moveTo>
                  <a:lnTo>
                    <a:pt x="670" y="162"/>
                  </a:lnTo>
                  <a:lnTo>
                    <a:pt x="514" y="108"/>
                  </a:lnTo>
                  <a:lnTo>
                    <a:pt x="347" y="54"/>
                  </a:lnTo>
                  <a:lnTo>
                    <a:pt x="167" y="0"/>
                  </a:lnTo>
                  <a:lnTo>
                    <a:pt x="0" y="0"/>
                  </a:lnTo>
                  <a:lnTo>
                    <a:pt x="227" y="60"/>
                  </a:lnTo>
                  <a:lnTo>
                    <a:pt x="442" y="132"/>
                  </a:lnTo>
                  <a:lnTo>
                    <a:pt x="634" y="204"/>
                  </a:lnTo>
                  <a:lnTo>
                    <a:pt x="813" y="276"/>
                  </a:lnTo>
                  <a:lnTo>
                    <a:pt x="813" y="222"/>
                  </a:lnTo>
                  <a:lnTo>
                    <a:pt x="813" y="222"/>
                  </a:lnTo>
                  <a:close/>
                </a:path>
              </a:pathLst>
            </a:custGeom>
            <a:gradFill rotWithShape="1">
              <a:gsLst>
                <a:gs pos="0">
                  <a:schemeClr val="bg2"/>
                </a:gs>
                <a:gs pos="50000">
                  <a:schemeClr val="bg2">
                    <a:gamma/>
                    <a:tint val="81961"/>
                    <a:invGamma/>
                  </a:schemeClr>
                </a:gs>
                <a:gs pos="100000">
                  <a:schemeClr val="bg2"/>
                </a:gs>
              </a:gsLst>
              <a:lin ang="0" scaled="1"/>
            </a:gradFill>
            <a:ln w="0" cmpd="sng">
              <a:noFill/>
              <a:round/>
              <a:headEnd/>
              <a:tailEnd/>
            </a:ln>
          </p:spPr>
          <p:txBody>
            <a:bodyPr/>
            <a:lstStyle/>
            <a:p>
              <a:pPr>
                <a:defRPr/>
              </a:pPr>
              <a:endParaRPr lang="en-US" dirty="0"/>
            </a:p>
          </p:txBody>
        </p:sp>
        <p:sp>
          <p:nvSpPr>
            <p:cNvPr id="1036" name="Freeform 7"/>
            <p:cNvSpPr>
              <a:spLocks/>
            </p:cNvSpPr>
            <p:nvPr/>
          </p:nvSpPr>
          <p:spPr bwMode="hidden">
            <a:xfrm>
              <a:off x="0" y="1984"/>
              <a:ext cx="5758" cy="2098"/>
            </a:xfrm>
            <a:custGeom>
              <a:avLst/>
              <a:gdLst>
                <a:gd name="T0" fmla="*/ 5740 w 5740"/>
                <a:gd name="T1" fmla="*/ 0 h 2098"/>
                <a:gd name="T2" fmla="*/ 5638 w 5740"/>
                <a:gd name="T3" fmla="*/ 72 h 2098"/>
                <a:gd name="T4" fmla="*/ 5537 w 5740"/>
                <a:gd name="T5" fmla="*/ 138 h 2098"/>
                <a:gd name="T6" fmla="*/ 5423 w 5740"/>
                <a:gd name="T7" fmla="*/ 210 h 2098"/>
                <a:gd name="T8" fmla="*/ 5304 w 5740"/>
                <a:gd name="T9" fmla="*/ 276 h 2098"/>
                <a:gd name="T10" fmla="*/ 5052 w 5740"/>
                <a:gd name="T11" fmla="*/ 414 h 2098"/>
                <a:gd name="T12" fmla="*/ 4777 w 5740"/>
                <a:gd name="T13" fmla="*/ 552 h 2098"/>
                <a:gd name="T14" fmla="*/ 4478 w 5740"/>
                <a:gd name="T15" fmla="*/ 690 h 2098"/>
                <a:gd name="T16" fmla="*/ 4162 w 5740"/>
                <a:gd name="T17" fmla="*/ 827 h 2098"/>
                <a:gd name="T18" fmla="*/ 3827 w 5740"/>
                <a:gd name="T19" fmla="*/ 959 h 2098"/>
                <a:gd name="T20" fmla="*/ 3468 w 5740"/>
                <a:gd name="T21" fmla="*/ 1091 h 2098"/>
                <a:gd name="T22" fmla="*/ 3091 w 5740"/>
                <a:gd name="T23" fmla="*/ 1223 h 2098"/>
                <a:gd name="T24" fmla="*/ 2697 w 5740"/>
                <a:gd name="T25" fmla="*/ 1355 h 2098"/>
                <a:gd name="T26" fmla="*/ 2284 w 5740"/>
                <a:gd name="T27" fmla="*/ 1481 h 2098"/>
                <a:gd name="T28" fmla="*/ 1860 w 5740"/>
                <a:gd name="T29" fmla="*/ 1601 h 2098"/>
                <a:gd name="T30" fmla="*/ 1417 w 5740"/>
                <a:gd name="T31" fmla="*/ 1721 h 2098"/>
                <a:gd name="T32" fmla="*/ 957 w 5740"/>
                <a:gd name="T33" fmla="*/ 1834 h 2098"/>
                <a:gd name="T34" fmla="*/ 484 w 5740"/>
                <a:gd name="T35" fmla="*/ 1948 h 2098"/>
                <a:gd name="T36" fmla="*/ 0 w 5740"/>
                <a:gd name="T37" fmla="*/ 2056 h 2098"/>
                <a:gd name="T38" fmla="*/ 0 w 5740"/>
                <a:gd name="T39" fmla="*/ 2098 h 2098"/>
                <a:gd name="T40" fmla="*/ 478 w 5740"/>
                <a:gd name="T41" fmla="*/ 1990 h 2098"/>
                <a:gd name="T42" fmla="*/ 951 w 5740"/>
                <a:gd name="T43" fmla="*/ 1882 h 2098"/>
                <a:gd name="T44" fmla="*/ 1405 w 5740"/>
                <a:gd name="T45" fmla="*/ 1763 h 2098"/>
                <a:gd name="T46" fmla="*/ 1842 w 5740"/>
                <a:gd name="T47" fmla="*/ 1649 h 2098"/>
                <a:gd name="T48" fmla="*/ 2266 w 5740"/>
                <a:gd name="T49" fmla="*/ 1523 h 2098"/>
                <a:gd name="T50" fmla="*/ 2679 w 5740"/>
                <a:gd name="T51" fmla="*/ 1397 h 2098"/>
                <a:gd name="T52" fmla="*/ 3067 w 5740"/>
                <a:gd name="T53" fmla="*/ 1271 h 2098"/>
                <a:gd name="T54" fmla="*/ 3444 w 5740"/>
                <a:gd name="T55" fmla="*/ 1139 h 2098"/>
                <a:gd name="T56" fmla="*/ 3803 w 5740"/>
                <a:gd name="T57" fmla="*/ 1007 h 2098"/>
                <a:gd name="T58" fmla="*/ 4138 w 5740"/>
                <a:gd name="T59" fmla="*/ 875 h 2098"/>
                <a:gd name="T60" fmla="*/ 4460 w 5740"/>
                <a:gd name="T61" fmla="*/ 737 h 2098"/>
                <a:gd name="T62" fmla="*/ 4759 w 5740"/>
                <a:gd name="T63" fmla="*/ 600 h 2098"/>
                <a:gd name="T64" fmla="*/ 5040 w 5740"/>
                <a:gd name="T65" fmla="*/ 462 h 2098"/>
                <a:gd name="T66" fmla="*/ 5292 w 5740"/>
                <a:gd name="T67" fmla="*/ 324 h 2098"/>
                <a:gd name="T68" fmla="*/ 5531 w 5740"/>
                <a:gd name="T69" fmla="*/ 186 h 2098"/>
                <a:gd name="T70" fmla="*/ 5740 w 5740"/>
                <a:gd name="T71" fmla="*/ 48 h 2098"/>
                <a:gd name="T72" fmla="*/ 5740 w 5740"/>
                <a:gd name="T73" fmla="*/ 0 h 2098"/>
                <a:gd name="T74" fmla="*/ 5740 w 5740"/>
                <a:gd name="T75" fmla="*/ 0 h 209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5740" h="2098">
                  <a:moveTo>
                    <a:pt x="5740" y="0"/>
                  </a:moveTo>
                  <a:lnTo>
                    <a:pt x="5638" y="72"/>
                  </a:lnTo>
                  <a:lnTo>
                    <a:pt x="5537" y="138"/>
                  </a:lnTo>
                  <a:lnTo>
                    <a:pt x="5423" y="210"/>
                  </a:lnTo>
                  <a:lnTo>
                    <a:pt x="5304" y="276"/>
                  </a:lnTo>
                  <a:lnTo>
                    <a:pt x="5052" y="414"/>
                  </a:lnTo>
                  <a:lnTo>
                    <a:pt x="4777" y="552"/>
                  </a:lnTo>
                  <a:lnTo>
                    <a:pt x="4478" y="690"/>
                  </a:lnTo>
                  <a:lnTo>
                    <a:pt x="4162" y="827"/>
                  </a:lnTo>
                  <a:lnTo>
                    <a:pt x="3827" y="959"/>
                  </a:lnTo>
                  <a:lnTo>
                    <a:pt x="3468" y="1091"/>
                  </a:lnTo>
                  <a:lnTo>
                    <a:pt x="3091" y="1223"/>
                  </a:lnTo>
                  <a:lnTo>
                    <a:pt x="2697" y="1355"/>
                  </a:lnTo>
                  <a:lnTo>
                    <a:pt x="2284" y="1481"/>
                  </a:lnTo>
                  <a:lnTo>
                    <a:pt x="1860" y="1601"/>
                  </a:lnTo>
                  <a:lnTo>
                    <a:pt x="1417" y="1721"/>
                  </a:lnTo>
                  <a:lnTo>
                    <a:pt x="957" y="1834"/>
                  </a:lnTo>
                  <a:lnTo>
                    <a:pt x="484" y="1948"/>
                  </a:lnTo>
                  <a:lnTo>
                    <a:pt x="0" y="2056"/>
                  </a:lnTo>
                  <a:lnTo>
                    <a:pt x="0" y="2098"/>
                  </a:lnTo>
                  <a:lnTo>
                    <a:pt x="478" y="1990"/>
                  </a:lnTo>
                  <a:lnTo>
                    <a:pt x="951" y="1882"/>
                  </a:lnTo>
                  <a:lnTo>
                    <a:pt x="1405" y="1763"/>
                  </a:lnTo>
                  <a:lnTo>
                    <a:pt x="1842" y="1649"/>
                  </a:lnTo>
                  <a:lnTo>
                    <a:pt x="2266" y="1523"/>
                  </a:lnTo>
                  <a:lnTo>
                    <a:pt x="2679" y="1397"/>
                  </a:lnTo>
                  <a:lnTo>
                    <a:pt x="3067" y="1271"/>
                  </a:lnTo>
                  <a:lnTo>
                    <a:pt x="3444" y="1139"/>
                  </a:lnTo>
                  <a:lnTo>
                    <a:pt x="3803" y="1007"/>
                  </a:lnTo>
                  <a:lnTo>
                    <a:pt x="4138" y="875"/>
                  </a:lnTo>
                  <a:lnTo>
                    <a:pt x="4460" y="737"/>
                  </a:lnTo>
                  <a:lnTo>
                    <a:pt x="4759" y="600"/>
                  </a:lnTo>
                  <a:lnTo>
                    <a:pt x="5040" y="462"/>
                  </a:lnTo>
                  <a:lnTo>
                    <a:pt x="5292" y="324"/>
                  </a:lnTo>
                  <a:lnTo>
                    <a:pt x="5531" y="186"/>
                  </a:lnTo>
                  <a:lnTo>
                    <a:pt x="5740" y="48"/>
                  </a:lnTo>
                  <a:lnTo>
                    <a:pt x="5740" y="0"/>
                  </a:lnTo>
                  <a:close/>
                </a:path>
              </a:pathLst>
            </a:custGeom>
            <a:gradFill rotWithShape="0">
              <a:gsLst>
                <a:gs pos="0">
                  <a:schemeClr val="bg2"/>
                </a:gs>
                <a:gs pos="100000">
                  <a:schemeClr val="bg1"/>
                </a:gs>
              </a:gsLst>
              <a:lin ang="18900000" scaled="1"/>
            </a:gradFill>
            <a:ln w="9525">
              <a:noFill/>
              <a:round/>
              <a:headEnd/>
              <a:tailEnd/>
            </a:ln>
          </p:spPr>
          <p:txBody>
            <a:bodyPr/>
            <a:lstStyle/>
            <a:p>
              <a:pPr>
                <a:defRPr/>
              </a:pPr>
              <a:endParaRPr lang="en-US" dirty="0"/>
            </a:p>
          </p:txBody>
        </p:sp>
        <p:sp>
          <p:nvSpPr>
            <p:cNvPr id="1037" name="Freeform 8"/>
            <p:cNvSpPr>
              <a:spLocks/>
            </p:cNvSpPr>
            <p:nvPr/>
          </p:nvSpPr>
          <p:spPr bwMode="hidden">
            <a:xfrm>
              <a:off x="0" y="102"/>
              <a:ext cx="1961" cy="1265"/>
            </a:xfrm>
            <a:custGeom>
              <a:avLst/>
              <a:gdLst>
                <a:gd name="T0" fmla="*/ 1955 w 1955"/>
                <a:gd name="T1" fmla="*/ 485 h 1265"/>
                <a:gd name="T2" fmla="*/ 1901 w 1955"/>
                <a:gd name="T3" fmla="*/ 390 h 1265"/>
                <a:gd name="T4" fmla="*/ 1770 w 1955"/>
                <a:gd name="T5" fmla="*/ 306 h 1265"/>
                <a:gd name="T6" fmla="*/ 1579 w 1955"/>
                <a:gd name="T7" fmla="*/ 228 h 1265"/>
                <a:gd name="T8" fmla="*/ 1327 w 1955"/>
                <a:gd name="T9" fmla="*/ 162 h 1265"/>
                <a:gd name="T10" fmla="*/ 1010 w 1955"/>
                <a:gd name="T11" fmla="*/ 102 h 1265"/>
                <a:gd name="T12" fmla="*/ 646 w 1955"/>
                <a:gd name="T13" fmla="*/ 54 h 1265"/>
                <a:gd name="T14" fmla="*/ 227 w 1955"/>
                <a:gd name="T15" fmla="*/ 18 h 1265"/>
                <a:gd name="T16" fmla="*/ 0 w 1955"/>
                <a:gd name="T17" fmla="*/ 12 h 1265"/>
                <a:gd name="T18" fmla="*/ 431 w 1955"/>
                <a:gd name="T19" fmla="*/ 48 h 1265"/>
                <a:gd name="T20" fmla="*/ 813 w 1955"/>
                <a:gd name="T21" fmla="*/ 90 h 1265"/>
                <a:gd name="T22" fmla="*/ 1148 w 1955"/>
                <a:gd name="T23" fmla="*/ 144 h 1265"/>
                <a:gd name="T24" fmla="*/ 1423 w 1955"/>
                <a:gd name="T25" fmla="*/ 204 h 1265"/>
                <a:gd name="T26" fmla="*/ 1638 w 1955"/>
                <a:gd name="T27" fmla="*/ 276 h 1265"/>
                <a:gd name="T28" fmla="*/ 1794 w 1955"/>
                <a:gd name="T29" fmla="*/ 360 h 1265"/>
                <a:gd name="T30" fmla="*/ 1883 w 1955"/>
                <a:gd name="T31" fmla="*/ 443 h 1265"/>
                <a:gd name="T32" fmla="*/ 1901 w 1955"/>
                <a:gd name="T33" fmla="*/ 539 h 1265"/>
                <a:gd name="T34" fmla="*/ 1854 w 1955"/>
                <a:gd name="T35" fmla="*/ 629 h 1265"/>
                <a:gd name="T36" fmla="*/ 1746 w 1955"/>
                <a:gd name="T37" fmla="*/ 719 h 1265"/>
                <a:gd name="T38" fmla="*/ 1579 w 1955"/>
                <a:gd name="T39" fmla="*/ 809 h 1265"/>
                <a:gd name="T40" fmla="*/ 1357 w 1955"/>
                <a:gd name="T41" fmla="*/ 899 h 1265"/>
                <a:gd name="T42" fmla="*/ 1088 w 1955"/>
                <a:gd name="T43" fmla="*/ 989 h 1265"/>
                <a:gd name="T44" fmla="*/ 765 w 1955"/>
                <a:gd name="T45" fmla="*/ 1073 h 1265"/>
                <a:gd name="T46" fmla="*/ 407 w 1955"/>
                <a:gd name="T47" fmla="*/ 1157 h 1265"/>
                <a:gd name="T48" fmla="*/ 0 w 1955"/>
                <a:gd name="T49" fmla="*/ 1241 h 1265"/>
                <a:gd name="T50" fmla="*/ 215 w 1955"/>
                <a:gd name="T51" fmla="*/ 1223 h 1265"/>
                <a:gd name="T52" fmla="*/ 610 w 1955"/>
                <a:gd name="T53" fmla="*/ 1139 h 1265"/>
                <a:gd name="T54" fmla="*/ 957 w 1955"/>
                <a:gd name="T55" fmla="*/ 1049 h 1265"/>
                <a:gd name="T56" fmla="*/ 1262 w 1955"/>
                <a:gd name="T57" fmla="*/ 959 h 1265"/>
                <a:gd name="T58" fmla="*/ 1513 w 1955"/>
                <a:gd name="T59" fmla="*/ 863 h 1265"/>
                <a:gd name="T60" fmla="*/ 1716 w 1955"/>
                <a:gd name="T61" fmla="*/ 767 h 1265"/>
                <a:gd name="T62" fmla="*/ 1860 w 1955"/>
                <a:gd name="T63" fmla="*/ 677 h 1265"/>
                <a:gd name="T64" fmla="*/ 1937 w 1955"/>
                <a:gd name="T65" fmla="*/ 581 h 1265"/>
                <a:gd name="T66" fmla="*/ 1955 w 1955"/>
                <a:gd name="T67" fmla="*/ 533 h 126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955" h="1265">
                  <a:moveTo>
                    <a:pt x="1955" y="533"/>
                  </a:moveTo>
                  <a:lnTo>
                    <a:pt x="1955" y="485"/>
                  </a:lnTo>
                  <a:lnTo>
                    <a:pt x="1937" y="438"/>
                  </a:lnTo>
                  <a:lnTo>
                    <a:pt x="1901" y="390"/>
                  </a:lnTo>
                  <a:lnTo>
                    <a:pt x="1842" y="348"/>
                  </a:lnTo>
                  <a:lnTo>
                    <a:pt x="1770" y="306"/>
                  </a:lnTo>
                  <a:lnTo>
                    <a:pt x="1686" y="270"/>
                  </a:lnTo>
                  <a:lnTo>
                    <a:pt x="1579" y="228"/>
                  </a:lnTo>
                  <a:lnTo>
                    <a:pt x="1459" y="198"/>
                  </a:lnTo>
                  <a:lnTo>
                    <a:pt x="1327" y="162"/>
                  </a:lnTo>
                  <a:lnTo>
                    <a:pt x="1178" y="132"/>
                  </a:lnTo>
                  <a:lnTo>
                    <a:pt x="1010" y="102"/>
                  </a:lnTo>
                  <a:lnTo>
                    <a:pt x="837" y="78"/>
                  </a:lnTo>
                  <a:lnTo>
                    <a:pt x="646" y="54"/>
                  </a:lnTo>
                  <a:lnTo>
                    <a:pt x="442" y="36"/>
                  </a:lnTo>
                  <a:lnTo>
                    <a:pt x="227" y="18"/>
                  </a:lnTo>
                  <a:lnTo>
                    <a:pt x="0" y="0"/>
                  </a:lnTo>
                  <a:lnTo>
                    <a:pt x="0" y="12"/>
                  </a:lnTo>
                  <a:lnTo>
                    <a:pt x="221" y="30"/>
                  </a:lnTo>
                  <a:lnTo>
                    <a:pt x="431" y="48"/>
                  </a:lnTo>
                  <a:lnTo>
                    <a:pt x="628" y="66"/>
                  </a:lnTo>
                  <a:lnTo>
                    <a:pt x="813" y="90"/>
                  </a:lnTo>
                  <a:lnTo>
                    <a:pt x="987" y="114"/>
                  </a:lnTo>
                  <a:lnTo>
                    <a:pt x="1148" y="144"/>
                  </a:lnTo>
                  <a:lnTo>
                    <a:pt x="1292" y="174"/>
                  </a:lnTo>
                  <a:lnTo>
                    <a:pt x="1423" y="204"/>
                  </a:lnTo>
                  <a:lnTo>
                    <a:pt x="1537" y="240"/>
                  </a:lnTo>
                  <a:lnTo>
                    <a:pt x="1638" y="276"/>
                  </a:lnTo>
                  <a:lnTo>
                    <a:pt x="1728" y="318"/>
                  </a:lnTo>
                  <a:lnTo>
                    <a:pt x="1794" y="360"/>
                  </a:lnTo>
                  <a:lnTo>
                    <a:pt x="1848" y="402"/>
                  </a:lnTo>
                  <a:lnTo>
                    <a:pt x="1883" y="443"/>
                  </a:lnTo>
                  <a:lnTo>
                    <a:pt x="1901" y="491"/>
                  </a:lnTo>
                  <a:lnTo>
                    <a:pt x="1901" y="539"/>
                  </a:lnTo>
                  <a:lnTo>
                    <a:pt x="1883" y="587"/>
                  </a:lnTo>
                  <a:lnTo>
                    <a:pt x="1854" y="629"/>
                  </a:lnTo>
                  <a:lnTo>
                    <a:pt x="1806" y="677"/>
                  </a:lnTo>
                  <a:lnTo>
                    <a:pt x="1746" y="719"/>
                  </a:lnTo>
                  <a:lnTo>
                    <a:pt x="1668" y="767"/>
                  </a:lnTo>
                  <a:lnTo>
                    <a:pt x="1579" y="809"/>
                  </a:lnTo>
                  <a:lnTo>
                    <a:pt x="1471" y="857"/>
                  </a:lnTo>
                  <a:lnTo>
                    <a:pt x="1357" y="899"/>
                  </a:lnTo>
                  <a:lnTo>
                    <a:pt x="1226" y="941"/>
                  </a:lnTo>
                  <a:lnTo>
                    <a:pt x="1088" y="989"/>
                  </a:lnTo>
                  <a:lnTo>
                    <a:pt x="933" y="1031"/>
                  </a:lnTo>
                  <a:lnTo>
                    <a:pt x="765" y="1073"/>
                  </a:lnTo>
                  <a:lnTo>
                    <a:pt x="592" y="1115"/>
                  </a:lnTo>
                  <a:lnTo>
                    <a:pt x="407" y="1157"/>
                  </a:lnTo>
                  <a:lnTo>
                    <a:pt x="209" y="1199"/>
                  </a:lnTo>
                  <a:lnTo>
                    <a:pt x="0" y="1241"/>
                  </a:lnTo>
                  <a:lnTo>
                    <a:pt x="0" y="1265"/>
                  </a:lnTo>
                  <a:lnTo>
                    <a:pt x="215" y="1223"/>
                  </a:lnTo>
                  <a:lnTo>
                    <a:pt x="413" y="1181"/>
                  </a:lnTo>
                  <a:lnTo>
                    <a:pt x="610" y="1139"/>
                  </a:lnTo>
                  <a:lnTo>
                    <a:pt x="789" y="1091"/>
                  </a:lnTo>
                  <a:lnTo>
                    <a:pt x="957" y="1049"/>
                  </a:lnTo>
                  <a:lnTo>
                    <a:pt x="1118" y="1001"/>
                  </a:lnTo>
                  <a:lnTo>
                    <a:pt x="1262" y="959"/>
                  </a:lnTo>
                  <a:lnTo>
                    <a:pt x="1393" y="911"/>
                  </a:lnTo>
                  <a:lnTo>
                    <a:pt x="1513" y="863"/>
                  </a:lnTo>
                  <a:lnTo>
                    <a:pt x="1620" y="815"/>
                  </a:lnTo>
                  <a:lnTo>
                    <a:pt x="1716" y="767"/>
                  </a:lnTo>
                  <a:lnTo>
                    <a:pt x="1794" y="725"/>
                  </a:lnTo>
                  <a:lnTo>
                    <a:pt x="1860" y="677"/>
                  </a:lnTo>
                  <a:lnTo>
                    <a:pt x="1907" y="629"/>
                  </a:lnTo>
                  <a:lnTo>
                    <a:pt x="1937" y="581"/>
                  </a:lnTo>
                  <a:lnTo>
                    <a:pt x="1955" y="533"/>
                  </a:lnTo>
                  <a:close/>
                </a:path>
              </a:pathLst>
            </a:custGeom>
            <a:gradFill rotWithShape="0">
              <a:gsLst>
                <a:gs pos="0">
                  <a:schemeClr val="bg2"/>
                </a:gs>
                <a:gs pos="100000">
                  <a:schemeClr val="bg1"/>
                </a:gs>
              </a:gsLst>
              <a:lin ang="18900000" scaled="1"/>
            </a:gradFill>
            <a:ln w="9525">
              <a:noFill/>
              <a:round/>
              <a:headEnd/>
              <a:tailEnd/>
            </a:ln>
          </p:spPr>
          <p:txBody>
            <a:bodyPr/>
            <a:lstStyle/>
            <a:p>
              <a:pPr>
                <a:defRPr/>
              </a:pPr>
              <a:endParaRPr lang="en-US" dirty="0"/>
            </a:p>
          </p:txBody>
        </p:sp>
        <p:sp>
          <p:nvSpPr>
            <p:cNvPr id="1038" name="Freeform 9"/>
            <p:cNvSpPr>
              <a:spLocks/>
            </p:cNvSpPr>
            <p:nvPr/>
          </p:nvSpPr>
          <p:spPr bwMode="hidden">
            <a:xfrm>
              <a:off x="0" y="0"/>
              <a:ext cx="4709" cy="2901"/>
            </a:xfrm>
            <a:custGeom>
              <a:avLst/>
              <a:gdLst>
                <a:gd name="T0" fmla="*/ 4694 w 4694"/>
                <a:gd name="T1" fmla="*/ 797 h 2901"/>
                <a:gd name="T2" fmla="*/ 4664 w 4694"/>
                <a:gd name="T3" fmla="*/ 665 h 2901"/>
                <a:gd name="T4" fmla="*/ 4586 w 4694"/>
                <a:gd name="T5" fmla="*/ 540 h 2901"/>
                <a:gd name="T6" fmla="*/ 4466 w 4694"/>
                <a:gd name="T7" fmla="*/ 426 h 2901"/>
                <a:gd name="T8" fmla="*/ 4299 w 4694"/>
                <a:gd name="T9" fmla="*/ 312 h 2901"/>
                <a:gd name="T10" fmla="*/ 4084 w 4694"/>
                <a:gd name="T11" fmla="*/ 216 h 2901"/>
                <a:gd name="T12" fmla="*/ 3833 w 4694"/>
                <a:gd name="T13" fmla="*/ 120 h 2901"/>
                <a:gd name="T14" fmla="*/ 3540 w 4694"/>
                <a:gd name="T15" fmla="*/ 36 h 2901"/>
                <a:gd name="T16" fmla="*/ 3205 w 4694"/>
                <a:gd name="T17" fmla="*/ 0 h 2901"/>
                <a:gd name="T18" fmla="*/ 3540 w 4694"/>
                <a:gd name="T19" fmla="*/ 78 h 2901"/>
                <a:gd name="T20" fmla="*/ 3833 w 4694"/>
                <a:gd name="T21" fmla="*/ 162 h 2901"/>
                <a:gd name="T22" fmla="*/ 4084 w 4694"/>
                <a:gd name="T23" fmla="*/ 258 h 2901"/>
                <a:gd name="T24" fmla="*/ 4287 w 4694"/>
                <a:gd name="T25" fmla="*/ 366 h 2901"/>
                <a:gd name="T26" fmla="*/ 4443 w 4694"/>
                <a:gd name="T27" fmla="*/ 480 h 2901"/>
                <a:gd name="T28" fmla="*/ 4550 w 4694"/>
                <a:gd name="T29" fmla="*/ 605 h 2901"/>
                <a:gd name="T30" fmla="*/ 4610 w 4694"/>
                <a:gd name="T31" fmla="*/ 737 h 2901"/>
                <a:gd name="T32" fmla="*/ 4610 w 4694"/>
                <a:gd name="T33" fmla="*/ 875 h 2901"/>
                <a:gd name="T34" fmla="*/ 4568 w 4694"/>
                <a:gd name="T35" fmla="*/ 1001 h 2901"/>
                <a:gd name="T36" fmla="*/ 4490 w 4694"/>
                <a:gd name="T37" fmla="*/ 1127 h 2901"/>
                <a:gd name="T38" fmla="*/ 4371 w 4694"/>
                <a:gd name="T39" fmla="*/ 1259 h 2901"/>
                <a:gd name="T40" fmla="*/ 4215 w 4694"/>
                <a:gd name="T41" fmla="*/ 1385 h 2901"/>
                <a:gd name="T42" fmla="*/ 4024 w 4694"/>
                <a:gd name="T43" fmla="*/ 1517 h 2901"/>
                <a:gd name="T44" fmla="*/ 3803 w 4694"/>
                <a:gd name="T45" fmla="*/ 1648 h 2901"/>
                <a:gd name="T46" fmla="*/ 3546 w 4694"/>
                <a:gd name="T47" fmla="*/ 1774 h 2901"/>
                <a:gd name="T48" fmla="*/ 3259 w 4694"/>
                <a:gd name="T49" fmla="*/ 1906 h 2901"/>
                <a:gd name="T50" fmla="*/ 2942 w 4694"/>
                <a:gd name="T51" fmla="*/ 2032 h 2901"/>
                <a:gd name="T52" fmla="*/ 2595 w 4694"/>
                <a:gd name="T53" fmla="*/ 2164 h 2901"/>
                <a:gd name="T54" fmla="*/ 2224 w 4694"/>
                <a:gd name="T55" fmla="*/ 2284 h 2901"/>
                <a:gd name="T56" fmla="*/ 1824 w 4694"/>
                <a:gd name="T57" fmla="*/ 2410 h 2901"/>
                <a:gd name="T58" fmla="*/ 1399 w 4694"/>
                <a:gd name="T59" fmla="*/ 2530 h 2901"/>
                <a:gd name="T60" fmla="*/ 484 w 4694"/>
                <a:gd name="T61" fmla="*/ 2757 h 2901"/>
                <a:gd name="T62" fmla="*/ 0 w 4694"/>
                <a:gd name="T63" fmla="*/ 2901 h 2901"/>
                <a:gd name="T64" fmla="*/ 969 w 4694"/>
                <a:gd name="T65" fmla="*/ 2674 h 2901"/>
                <a:gd name="T66" fmla="*/ 1638 w 4694"/>
                <a:gd name="T67" fmla="*/ 2494 h 2901"/>
                <a:gd name="T68" fmla="*/ 2057 w 4694"/>
                <a:gd name="T69" fmla="*/ 2374 h 2901"/>
                <a:gd name="T70" fmla="*/ 2451 w 4694"/>
                <a:gd name="T71" fmla="*/ 2248 h 2901"/>
                <a:gd name="T72" fmla="*/ 2816 w 4694"/>
                <a:gd name="T73" fmla="*/ 2116 h 2901"/>
                <a:gd name="T74" fmla="*/ 3151 w 4694"/>
                <a:gd name="T75" fmla="*/ 1984 h 2901"/>
                <a:gd name="T76" fmla="*/ 3462 w 4694"/>
                <a:gd name="T77" fmla="*/ 1858 h 2901"/>
                <a:gd name="T78" fmla="*/ 3737 w 4694"/>
                <a:gd name="T79" fmla="*/ 1720 h 2901"/>
                <a:gd name="T80" fmla="*/ 3982 w 4694"/>
                <a:gd name="T81" fmla="*/ 1589 h 2901"/>
                <a:gd name="T82" fmla="*/ 4191 w 4694"/>
                <a:gd name="T83" fmla="*/ 1457 h 2901"/>
                <a:gd name="T84" fmla="*/ 4371 w 4694"/>
                <a:gd name="T85" fmla="*/ 1325 h 2901"/>
                <a:gd name="T86" fmla="*/ 4508 w 4694"/>
                <a:gd name="T87" fmla="*/ 1193 h 2901"/>
                <a:gd name="T88" fmla="*/ 4610 w 4694"/>
                <a:gd name="T89" fmla="*/ 1061 h 2901"/>
                <a:gd name="T90" fmla="*/ 4670 w 4694"/>
                <a:gd name="T91" fmla="*/ 935 h 2901"/>
                <a:gd name="T92" fmla="*/ 4688 w 4694"/>
                <a:gd name="T93" fmla="*/ 869 h 2901"/>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4694" h="2901">
                  <a:moveTo>
                    <a:pt x="4688" y="869"/>
                  </a:moveTo>
                  <a:lnTo>
                    <a:pt x="4694" y="797"/>
                  </a:lnTo>
                  <a:lnTo>
                    <a:pt x="4688" y="731"/>
                  </a:lnTo>
                  <a:lnTo>
                    <a:pt x="4664" y="665"/>
                  </a:lnTo>
                  <a:lnTo>
                    <a:pt x="4634" y="599"/>
                  </a:lnTo>
                  <a:lnTo>
                    <a:pt x="4586" y="540"/>
                  </a:lnTo>
                  <a:lnTo>
                    <a:pt x="4532" y="480"/>
                  </a:lnTo>
                  <a:lnTo>
                    <a:pt x="4466" y="426"/>
                  </a:lnTo>
                  <a:lnTo>
                    <a:pt x="4389" y="366"/>
                  </a:lnTo>
                  <a:lnTo>
                    <a:pt x="4299" y="312"/>
                  </a:lnTo>
                  <a:lnTo>
                    <a:pt x="4197" y="264"/>
                  </a:lnTo>
                  <a:lnTo>
                    <a:pt x="4084" y="216"/>
                  </a:lnTo>
                  <a:lnTo>
                    <a:pt x="3964" y="168"/>
                  </a:lnTo>
                  <a:lnTo>
                    <a:pt x="3833" y="120"/>
                  </a:lnTo>
                  <a:lnTo>
                    <a:pt x="3689" y="78"/>
                  </a:lnTo>
                  <a:lnTo>
                    <a:pt x="3540" y="36"/>
                  </a:lnTo>
                  <a:lnTo>
                    <a:pt x="3378" y="0"/>
                  </a:lnTo>
                  <a:lnTo>
                    <a:pt x="3205" y="0"/>
                  </a:lnTo>
                  <a:lnTo>
                    <a:pt x="3378" y="36"/>
                  </a:lnTo>
                  <a:lnTo>
                    <a:pt x="3540" y="78"/>
                  </a:lnTo>
                  <a:lnTo>
                    <a:pt x="3689" y="120"/>
                  </a:lnTo>
                  <a:lnTo>
                    <a:pt x="3833" y="162"/>
                  </a:lnTo>
                  <a:lnTo>
                    <a:pt x="3964" y="210"/>
                  </a:lnTo>
                  <a:lnTo>
                    <a:pt x="4084" y="258"/>
                  </a:lnTo>
                  <a:lnTo>
                    <a:pt x="4191" y="312"/>
                  </a:lnTo>
                  <a:lnTo>
                    <a:pt x="4287" y="366"/>
                  </a:lnTo>
                  <a:lnTo>
                    <a:pt x="4371" y="420"/>
                  </a:lnTo>
                  <a:lnTo>
                    <a:pt x="4443" y="480"/>
                  </a:lnTo>
                  <a:lnTo>
                    <a:pt x="4502" y="540"/>
                  </a:lnTo>
                  <a:lnTo>
                    <a:pt x="4550" y="605"/>
                  </a:lnTo>
                  <a:lnTo>
                    <a:pt x="4586" y="671"/>
                  </a:lnTo>
                  <a:lnTo>
                    <a:pt x="4610" y="737"/>
                  </a:lnTo>
                  <a:lnTo>
                    <a:pt x="4616" y="803"/>
                  </a:lnTo>
                  <a:lnTo>
                    <a:pt x="4610" y="875"/>
                  </a:lnTo>
                  <a:lnTo>
                    <a:pt x="4592" y="935"/>
                  </a:lnTo>
                  <a:lnTo>
                    <a:pt x="4568" y="1001"/>
                  </a:lnTo>
                  <a:lnTo>
                    <a:pt x="4532" y="1067"/>
                  </a:lnTo>
                  <a:lnTo>
                    <a:pt x="4490" y="1127"/>
                  </a:lnTo>
                  <a:lnTo>
                    <a:pt x="4437" y="1193"/>
                  </a:lnTo>
                  <a:lnTo>
                    <a:pt x="4371" y="1259"/>
                  </a:lnTo>
                  <a:lnTo>
                    <a:pt x="4299" y="1325"/>
                  </a:lnTo>
                  <a:lnTo>
                    <a:pt x="4215" y="1385"/>
                  </a:lnTo>
                  <a:lnTo>
                    <a:pt x="4126" y="1451"/>
                  </a:lnTo>
                  <a:lnTo>
                    <a:pt x="4024" y="1517"/>
                  </a:lnTo>
                  <a:lnTo>
                    <a:pt x="3916" y="1583"/>
                  </a:lnTo>
                  <a:lnTo>
                    <a:pt x="3803" y="1648"/>
                  </a:lnTo>
                  <a:lnTo>
                    <a:pt x="3677" y="1714"/>
                  </a:lnTo>
                  <a:lnTo>
                    <a:pt x="3546" y="1774"/>
                  </a:lnTo>
                  <a:lnTo>
                    <a:pt x="3408" y="1840"/>
                  </a:lnTo>
                  <a:lnTo>
                    <a:pt x="3259" y="1906"/>
                  </a:lnTo>
                  <a:lnTo>
                    <a:pt x="3103" y="1972"/>
                  </a:lnTo>
                  <a:lnTo>
                    <a:pt x="2942" y="2032"/>
                  </a:lnTo>
                  <a:lnTo>
                    <a:pt x="2768" y="2098"/>
                  </a:lnTo>
                  <a:lnTo>
                    <a:pt x="2595" y="2164"/>
                  </a:lnTo>
                  <a:lnTo>
                    <a:pt x="2410" y="2224"/>
                  </a:lnTo>
                  <a:lnTo>
                    <a:pt x="2224" y="2284"/>
                  </a:lnTo>
                  <a:lnTo>
                    <a:pt x="2027" y="2350"/>
                  </a:lnTo>
                  <a:lnTo>
                    <a:pt x="1824" y="2410"/>
                  </a:lnTo>
                  <a:lnTo>
                    <a:pt x="1614" y="2470"/>
                  </a:lnTo>
                  <a:lnTo>
                    <a:pt x="1399" y="2530"/>
                  </a:lnTo>
                  <a:lnTo>
                    <a:pt x="957" y="2644"/>
                  </a:lnTo>
                  <a:lnTo>
                    <a:pt x="484" y="2757"/>
                  </a:lnTo>
                  <a:lnTo>
                    <a:pt x="0" y="2865"/>
                  </a:lnTo>
                  <a:lnTo>
                    <a:pt x="0" y="2901"/>
                  </a:lnTo>
                  <a:lnTo>
                    <a:pt x="496" y="2787"/>
                  </a:lnTo>
                  <a:lnTo>
                    <a:pt x="969" y="2674"/>
                  </a:lnTo>
                  <a:lnTo>
                    <a:pt x="1423" y="2554"/>
                  </a:lnTo>
                  <a:lnTo>
                    <a:pt x="1638" y="2494"/>
                  </a:lnTo>
                  <a:lnTo>
                    <a:pt x="1854" y="2434"/>
                  </a:lnTo>
                  <a:lnTo>
                    <a:pt x="2057" y="2374"/>
                  </a:lnTo>
                  <a:lnTo>
                    <a:pt x="2254" y="2308"/>
                  </a:lnTo>
                  <a:lnTo>
                    <a:pt x="2451" y="2248"/>
                  </a:lnTo>
                  <a:lnTo>
                    <a:pt x="2637" y="2182"/>
                  </a:lnTo>
                  <a:lnTo>
                    <a:pt x="2816" y="2116"/>
                  </a:lnTo>
                  <a:lnTo>
                    <a:pt x="2990" y="2050"/>
                  </a:lnTo>
                  <a:lnTo>
                    <a:pt x="3151" y="1984"/>
                  </a:lnTo>
                  <a:lnTo>
                    <a:pt x="3312" y="1924"/>
                  </a:lnTo>
                  <a:lnTo>
                    <a:pt x="3462" y="1858"/>
                  </a:lnTo>
                  <a:lnTo>
                    <a:pt x="3605" y="1792"/>
                  </a:lnTo>
                  <a:lnTo>
                    <a:pt x="3737" y="1720"/>
                  </a:lnTo>
                  <a:lnTo>
                    <a:pt x="3863" y="1654"/>
                  </a:lnTo>
                  <a:lnTo>
                    <a:pt x="3982" y="1589"/>
                  </a:lnTo>
                  <a:lnTo>
                    <a:pt x="4090" y="1523"/>
                  </a:lnTo>
                  <a:lnTo>
                    <a:pt x="4191" y="1457"/>
                  </a:lnTo>
                  <a:lnTo>
                    <a:pt x="4287" y="1391"/>
                  </a:lnTo>
                  <a:lnTo>
                    <a:pt x="4371" y="1325"/>
                  </a:lnTo>
                  <a:lnTo>
                    <a:pt x="4443" y="1259"/>
                  </a:lnTo>
                  <a:lnTo>
                    <a:pt x="4508" y="1193"/>
                  </a:lnTo>
                  <a:lnTo>
                    <a:pt x="4562" y="1127"/>
                  </a:lnTo>
                  <a:lnTo>
                    <a:pt x="4610" y="1061"/>
                  </a:lnTo>
                  <a:lnTo>
                    <a:pt x="4646" y="995"/>
                  </a:lnTo>
                  <a:lnTo>
                    <a:pt x="4670" y="935"/>
                  </a:lnTo>
                  <a:lnTo>
                    <a:pt x="4688" y="869"/>
                  </a:lnTo>
                  <a:close/>
                </a:path>
              </a:pathLst>
            </a:custGeom>
            <a:gradFill rotWithShape="0">
              <a:gsLst>
                <a:gs pos="0">
                  <a:schemeClr val="bg2"/>
                </a:gs>
                <a:gs pos="100000">
                  <a:schemeClr val="bg1"/>
                </a:gs>
              </a:gsLst>
              <a:lin ang="18900000" scaled="1"/>
            </a:gradFill>
            <a:ln w="9525">
              <a:noFill/>
              <a:round/>
              <a:headEnd/>
              <a:tailEnd/>
            </a:ln>
          </p:spPr>
          <p:txBody>
            <a:bodyPr/>
            <a:lstStyle/>
            <a:p>
              <a:pPr>
                <a:defRPr/>
              </a:pPr>
              <a:endParaRPr lang="en-US" dirty="0"/>
            </a:p>
          </p:txBody>
        </p:sp>
        <p:sp>
          <p:nvSpPr>
            <p:cNvPr id="1039" name="Freeform 10"/>
            <p:cNvSpPr>
              <a:spLocks/>
            </p:cNvSpPr>
            <p:nvPr/>
          </p:nvSpPr>
          <p:spPr bwMode="hidden">
            <a:xfrm>
              <a:off x="0" y="0"/>
              <a:ext cx="3773" cy="2356"/>
            </a:xfrm>
            <a:custGeom>
              <a:avLst/>
              <a:gdLst>
                <a:gd name="T0" fmla="*/ 3761 w 3761"/>
                <a:gd name="T1" fmla="*/ 719 h 2356"/>
                <a:gd name="T2" fmla="*/ 3731 w 3761"/>
                <a:gd name="T3" fmla="*/ 599 h 2356"/>
                <a:gd name="T4" fmla="*/ 3653 w 3761"/>
                <a:gd name="T5" fmla="*/ 486 h 2356"/>
                <a:gd name="T6" fmla="*/ 3522 w 3761"/>
                <a:gd name="T7" fmla="*/ 378 h 2356"/>
                <a:gd name="T8" fmla="*/ 3348 w 3761"/>
                <a:gd name="T9" fmla="*/ 282 h 2356"/>
                <a:gd name="T10" fmla="*/ 3127 w 3761"/>
                <a:gd name="T11" fmla="*/ 192 h 2356"/>
                <a:gd name="T12" fmla="*/ 2864 w 3761"/>
                <a:gd name="T13" fmla="*/ 108 h 2356"/>
                <a:gd name="T14" fmla="*/ 2559 w 3761"/>
                <a:gd name="T15" fmla="*/ 36 h 2356"/>
                <a:gd name="T16" fmla="*/ 2230 w 3761"/>
                <a:gd name="T17" fmla="*/ 0 h 2356"/>
                <a:gd name="T18" fmla="*/ 2577 w 3761"/>
                <a:gd name="T19" fmla="*/ 72 h 2356"/>
                <a:gd name="T20" fmla="*/ 2876 w 3761"/>
                <a:gd name="T21" fmla="*/ 150 h 2356"/>
                <a:gd name="T22" fmla="*/ 3139 w 3761"/>
                <a:gd name="T23" fmla="*/ 234 h 2356"/>
                <a:gd name="T24" fmla="*/ 3348 w 3761"/>
                <a:gd name="T25" fmla="*/ 330 h 2356"/>
                <a:gd name="T26" fmla="*/ 3516 w 3761"/>
                <a:gd name="T27" fmla="*/ 432 h 2356"/>
                <a:gd name="T28" fmla="*/ 3623 w 3761"/>
                <a:gd name="T29" fmla="*/ 545 h 2356"/>
                <a:gd name="T30" fmla="*/ 3683 w 3761"/>
                <a:gd name="T31" fmla="*/ 665 h 2356"/>
                <a:gd name="T32" fmla="*/ 3689 w 3761"/>
                <a:gd name="T33" fmla="*/ 791 h 2356"/>
                <a:gd name="T34" fmla="*/ 3653 w 3761"/>
                <a:gd name="T35" fmla="*/ 887 h 2356"/>
                <a:gd name="T36" fmla="*/ 3593 w 3761"/>
                <a:gd name="T37" fmla="*/ 989 h 2356"/>
                <a:gd name="T38" fmla="*/ 3498 w 3761"/>
                <a:gd name="T39" fmla="*/ 1091 h 2356"/>
                <a:gd name="T40" fmla="*/ 3372 w 3761"/>
                <a:gd name="T41" fmla="*/ 1187 h 2356"/>
                <a:gd name="T42" fmla="*/ 3223 w 3761"/>
                <a:gd name="T43" fmla="*/ 1289 h 2356"/>
                <a:gd name="T44" fmla="*/ 3043 w 3761"/>
                <a:gd name="T45" fmla="*/ 1391 h 2356"/>
                <a:gd name="T46" fmla="*/ 2834 w 3761"/>
                <a:gd name="T47" fmla="*/ 1493 h 2356"/>
                <a:gd name="T48" fmla="*/ 2607 w 3761"/>
                <a:gd name="T49" fmla="*/ 1589 h 2356"/>
                <a:gd name="T50" fmla="*/ 2075 w 3761"/>
                <a:gd name="T51" fmla="*/ 1786 h 2356"/>
                <a:gd name="T52" fmla="*/ 1459 w 3761"/>
                <a:gd name="T53" fmla="*/ 1972 h 2356"/>
                <a:gd name="T54" fmla="*/ 765 w 3761"/>
                <a:gd name="T55" fmla="*/ 2158 h 2356"/>
                <a:gd name="T56" fmla="*/ 0 w 3761"/>
                <a:gd name="T57" fmla="*/ 2326 h 2356"/>
                <a:gd name="T58" fmla="*/ 401 w 3761"/>
                <a:gd name="T59" fmla="*/ 2272 h 2356"/>
                <a:gd name="T60" fmla="*/ 1142 w 3761"/>
                <a:gd name="T61" fmla="*/ 2092 h 2356"/>
                <a:gd name="T62" fmla="*/ 1812 w 3761"/>
                <a:gd name="T63" fmla="*/ 1900 h 2356"/>
                <a:gd name="T64" fmla="*/ 2392 w 3761"/>
                <a:gd name="T65" fmla="*/ 1702 h 2356"/>
                <a:gd name="T66" fmla="*/ 2649 w 3761"/>
                <a:gd name="T67" fmla="*/ 1607 h 2356"/>
                <a:gd name="T68" fmla="*/ 2882 w 3761"/>
                <a:gd name="T69" fmla="*/ 1505 h 2356"/>
                <a:gd name="T70" fmla="*/ 3091 w 3761"/>
                <a:gd name="T71" fmla="*/ 1403 h 2356"/>
                <a:gd name="T72" fmla="*/ 3277 w 3761"/>
                <a:gd name="T73" fmla="*/ 1301 h 2356"/>
                <a:gd name="T74" fmla="*/ 3432 w 3761"/>
                <a:gd name="T75" fmla="*/ 1193 h 2356"/>
                <a:gd name="T76" fmla="*/ 3558 w 3761"/>
                <a:gd name="T77" fmla="*/ 1091 h 2356"/>
                <a:gd name="T78" fmla="*/ 3653 w 3761"/>
                <a:gd name="T79" fmla="*/ 989 h 2356"/>
                <a:gd name="T80" fmla="*/ 3719 w 3761"/>
                <a:gd name="T81" fmla="*/ 887 h 2356"/>
                <a:gd name="T82" fmla="*/ 3755 w 3761"/>
                <a:gd name="T83" fmla="*/ 785 h 235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3761" h="2356">
                  <a:moveTo>
                    <a:pt x="3755" y="785"/>
                  </a:moveTo>
                  <a:lnTo>
                    <a:pt x="3761" y="719"/>
                  </a:lnTo>
                  <a:lnTo>
                    <a:pt x="3755" y="659"/>
                  </a:lnTo>
                  <a:lnTo>
                    <a:pt x="3731" y="599"/>
                  </a:lnTo>
                  <a:lnTo>
                    <a:pt x="3701" y="545"/>
                  </a:lnTo>
                  <a:lnTo>
                    <a:pt x="3653" y="486"/>
                  </a:lnTo>
                  <a:lnTo>
                    <a:pt x="3593" y="432"/>
                  </a:lnTo>
                  <a:lnTo>
                    <a:pt x="3522" y="378"/>
                  </a:lnTo>
                  <a:lnTo>
                    <a:pt x="3444" y="330"/>
                  </a:lnTo>
                  <a:lnTo>
                    <a:pt x="3348" y="282"/>
                  </a:lnTo>
                  <a:lnTo>
                    <a:pt x="3241" y="234"/>
                  </a:lnTo>
                  <a:lnTo>
                    <a:pt x="3127" y="192"/>
                  </a:lnTo>
                  <a:lnTo>
                    <a:pt x="3002" y="150"/>
                  </a:lnTo>
                  <a:lnTo>
                    <a:pt x="2864" y="108"/>
                  </a:lnTo>
                  <a:lnTo>
                    <a:pt x="2715" y="72"/>
                  </a:lnTo>
                  <a:lnTo>
                    <a:pt x="2559" y="36"/>
                  </a:lnTo>
                  <a:lnTo>
                    <a:pt x="2392" y="0"/>
                  </a:lnTo>
                  <a:lnTo>
                    <a:pt x="2230" y="0"/>
                  </a:lnTo>
                  <a:lnTo>
                    <a:pt x="2410" y="36"/>
                  </a:lnTo>
                  <a:lnTo>
                    <a:pt x="2577" y="72"/>
                  </a:lnTo>
                  <a:lnTo>
                    <a:pt x="2732" y="108"/>
                  </a:lnTo>
                  <a:lnTo>
                    <a:pt x="2876" y="150"/>
                  </a:lnTo>
                  <a:lnTo>
                    <a:pt x="3014" y="192"/>
                  </a:lnTo>
                  <a:lnTo>
                    <a:pt x="3139" y="234"/>
                  </a:lnTo>
                  <a:lnTo>
                    <a:pt x="3253" y="282"/>
                  </a:lnTo>
                  <a:lnTo>
                    <a:pt x="3348" y="330"/>
                  </a:lnTo>
                  <a:lnTo>
                    <a:pt x="3438" y="384"/>
                  </a:lnTo>
                  <a:lnTo>
                    <a:pt x="3516" y="432"/>
                  </a:lnTo>
                  <a:lnTo>
                    <a:pt x="3576" y="492"/>
                  </a:lnTo>
                  <a:lnTo>
                    <a:pt x="3623" y="545"/>
                  </a:lnTo>
                  <a:lnTo>
                    <a:pt x="3665" y="605"/>
                  </a:lnTo>
                  <a:lnTo>
                    <a:pt x="3683" y="665"/>
                  </a:lnTo>
                  <a:lnTo>
                    <a:pt x="3695" y="725"/>
                  </a:lnTo>
                  <a:lnTo>
                    <a:pt x="3689" y="791"/>
                  </a:lnTo>
                  <a:lnTo>
                    <a:pt x="3677" y="839"/>
                  </a:lnTo>
                  <a:lnTo>
                    <a:pt x="3653" y="887"/>
                  </a:lnTo>
                  <a:lnTo>
                    <a:pt x="3629" y="941"/>
                  </a:lnTo>
                  <a:lnTo>
                    <a:pt x="3593" y="989"/>
                  </a:lnTo>
                  <a:lnTo>
                    <a:pt x="3546" y="1037"/>
                  </a:lnTo>
                  <a:lnTo>
                    <a:pt x="3498" y="1091"/>
                  </a:lnTo>
                  <a:lnTo>
                    <a:pt x="3438" y="1139"/>
                  </a:lnTo>
                  <a:lnTo>
                    <a:pt x="3372" y="1187"/>
                  </a:lnTo>
                  <a:lnTo>
                    <a:pt x="3301" y="1241"/>
                  </a:lnTo>
                  <a:lnTo>
                    <a:pt x="3223" y="1289"/>
                  </a:lnTo>
                  <a:lnTo>
                    <a:pt x="3133" y="1343"/>
                  </a:lnTo>
                  <a:lnTo>
                    <a:pt x="3043" y="1391"/>
                  </a:lnTo>
                  <a:lnTo>
                    <a:pt x="2942" y="1439"/>
                  </a:lnTo>
                  <a:lnTo>
                    <a:pt x="2834" y="1493"/>
                  </a:lnTo>
                  <a:lnTo>
                    <a:pt x="2727" y="1541"/>
                  </a:lnTo>
                  <a:lnTo>
                    <a:pt x="2607" y="1589"/>
                  </a:lnTo>
                  <a:lnTo>
                    <a:pt x="2356" y="1690"/>
                  </a:lnTo>
                  <a:lnTo>
                    <a:pt x="2075" y="1786"/>
                  </a:lnTo>
                  <a:lnTo>
                    <a:pt x="1782" y="1882"/>
                  </a:lnTo>
                  <a:lnTo>
                    <a:pt x="1459" y="1972"/>
                  </a:lnTo>
                  <a:lnTo>
                    <a:pt x="1124" y="2068"/>
                  </a:lnTo>
                  <a:lnTo>
                    <a:pt x="765" y="2158"/>
                  </a:lnTo>
                  <a:lnTo>
                    <a:pt x="389" y="2242"/>
                  </a:lnTo>
                  <a:lnTo>
                    <a:pt x="0" y="2326"/>
                  </a:lnTo>
                  <a:lnTo>
                    <a:pt x="0" y="2356"/>
                  </a:lnTo>
                  <a:lnTo>
                    <a:pt x="401" y="2272"/>
                  </a:lnTo>
                  <a:lnTo>
                    <a:pt x="777" y="2182"/>
                  </a:lnTo>
                  <a:lnTo>
                    <a:pt x="1142" y="2092"/>
                  </a:lnTo>
                  <a:lnTo>
                    <a:pt x="1483" y="1996"/>
                  </a:lnTo>
                  <a:lnTo>
                    <a:pt x="1812" y="1900"/>
                  </a:lnTo>
                  <a:lnTo>
                    <a:pt x="2111" y="1804"/>
                  </a:lnTo>
                  <a:lnTo>
                    <a:pt x="2392" y="1702"/>
                  </a:lnTo>
                  <a:lnTo>
                    <a:pt x="2523" y="1654"/>
                  </a:lnTo>
                  <a:lnTo>
                    <a:pt x="2649" y="1607"/>
                  </a:lnTo>
                  <a:lnTo>
                    <a:pt x="2768" y="1553"/>
                  </a:lnTo>
                  <a:lnTo>
                    <a:pt x="2882" y="1505"/>
                  </a:lnTo>
                  <a:lnTo>
                    <a:pt x="2990" y="1451"/>
                  </a:lnTo>
                  <a:lnTo>
                    <a:pt x="3091" y="1403"/>
                  </a:lnTo>
                  <a:lnTo>
                    <a:pt x="3187" y="1349"/>
                  </a:lnTo>
                  <a:lnTo>
                    <a:pt x="3277" y="1301"/>
                  </a:lnTo>
                  <a:lnTo>
                    <a:pt x="3354" y="1247"/>
                  </a:lnTo>
                  <a:lnTo>
                    <a:pt x="3432" y="1193"/>
                  </a:lnTo>
                  <a:lnTo>
                    <a:pt x="3498" y="1145"/>
                  </a:lnTo>
                  <a:lnTo>
                    <a:pt x="3558" y="1091"/>
                  </a:lnTo>
                  <a:lnTo>
                    <a:pt x="3611" y="1043"/>
                  </a:lnTo>
                  <a:lnTo>
                    <a:pt x="3653" y="989"/>
                  </a:lnTo>
                  <a:lnTo>
                    <a:pt x="3689" y="941"/>
                  </a:lnTo>
                  <a:lnTo>
                    <a:pt x="3719" y="887"/>
                  </a:lnTo>
                  <a:lnTo>
                    <a:pt x="3743" y="833"/>
                  </a:lnTo>
                  <a:lnTo>
                    <a:pt x="3755" y="785"/>
                  </a:lnTo>
                  <a:close/>
                </a:path>
              </a:pathLst>
            </a:custGeom>
            <a:gradFill rotWithShape="0">
              <a:gsLst>
                <a:gs pos="0">
                  <a:schemeClr val="bg2"/>
                </a:gs>
                <a:gs pos="100000">
                  <a:schemeClr val="bg1"/>
                </a:gs>
              </a:gsLst>
              <a:lin ang="18900000" scaled="1"/>
            </a:gradFill>
            <a:ln w="9525">
              <a:noFill/>
              <a:round/>
              <a:headEnd/>
              <a:tailEnd/>
            </a:ln>
          </p:spPr>
          <p:txBody>
            <a:bodyPr/>
            <a:lstStyle/>
            <a:p>
              <a:pPr>
                <a:defRPr/>
              </a:pPr>
              <a:endParaRPr lang="en-US" dirty="0"/>
            </a:p>
          </p:txBody>
        </p:sp>
        <p:sp>
          <p:nvSpPr>
            <p:cNvPr id="1040" name="Freeform 11"/>
            <p:cNvSpPr>
              <a:spLocks/>
            </p:cNvSpPr>
            <p:nvPr/>
          </p:nvSpPr>
          <p:spPr bwMode="hidden">
            <a:xfrm>
              <a:off x="0" y="0"/>
              <a:ext cx="2933" cy="1846"/>
            </a:xfrm>
            <a:custGeom>
              <a:avLst/>
              <a:gdLst>
                <a:gd name="T0" fmla="*/ 2924 w 2924"/>
                <a:gd name="T1" fmla="*/ 647 h 1846"/>
                <a:gd name="T2" fmla="*/ 2876 w 2924"/>
                <a:gd name="T3" fmla="*/ 528 h 1846"/>
                <a:gd name="T4" fmla="*/ 2750 w 2924"/>
                <a:gd name="T5" fmla="*/ 414 h 1846"/>
                <a:gd name="T6" fmla="*/ 2559 w 2924"/>
                <a:gd name="T7" fmla="*/ 318 h 1846"/>
                <a:gd name="T8" fmla="*/ 2302 w 2924"/>
                <a:gd name="T9" fmla="*/ 228 h 1846"/>
                <a:gd name="T10" fmla="*/ 1985 w 2924"/>
                <a:gd name="T11" fmla="*/ 150 h 1846"/>
                <a:gd name="T12" fmla="*/ 1608 w 2924"/>
                <a:gd name="T13" fmla="*/ 78 h 1846"/>
                <a:gd name="T14" fmla="*/ 1178 w 2924"/>
                <a:gd name="T15" fmla="*/ 24 h 1846"/>
                <a:gd name="T16" fmla="*/ 694 w 2924"/>
                <a:gd name="T17" fmla="*/ 0 h 1846"/>
                <a:gd name="T18" fmla="*/ 1190 w 2924"/>
                <a:gd name="T19" fmla="*/ 48 h 1846"/>
                <a:gd name="T20" fmla="*/ 1626 w 2924"/>
                <a:gd name="T21" fmla="*/ 108 h 1846"/>
                <a:gd name="T22" fmla="*/ 2009 w 2924"/>
                <a:gd name="T23" fmla="*/ 180 h 1846"/>
                <a:gd name="T24" fmla="*/ 2326 w 2924"/>
                <a:gd name="T25" fmla="*/ 264 h 1846"/>
                <a:gd name="T26" fmla="*/ 2571 w 2924"/>
                <a:gd name="T27" fmla="*/ 360 h 1846"/>
                <a:gd name="T28" fmla="*/ 2750 w 2924"/>
                <a:gd name="T29" fmla="*/ 468 h 1846"/>
                <a:gd name="T30" fmla="*/ 2846 w 2924"/>
                <a:gd name="T31" fmla="*/ 587 h 1846"/>
                <a:gd name="T32" fmla="*/ 2864 w 2924"/>
                <a:gd name="T33" fmla="*/ 713 h 1846"/>
                <a:gd name="T34" fmla="*/ 2840 w 2924"/>
                <a:gd name="T35" fmla="*/ 785 h 1846"/>
                <a:gd name="T36" fmla="*/ 2792 w 2924"/>
                <a:gd name="T37" fmla="*/ 857 h 1846"/>
                <a:gd name="T38" fmla="*/ 2625 w 2924"/>
                <a:gd name="T39" fmla="*/ 1001 h 1846"/>
                <a:gd name="T40" fmla="*/ 2368 w 2924"/>
                <a:gd name="T41" fmla="*/ 1145 h 1846"/>
                <a:gd name="T42" fmla="*/ 2033 w 2924"/>
                <a:gd name="T43" fmla="*/ 1289 h 1846"/>
                <a:gd name="T44" fmla="*/ 1626 w 2924"/>
                <a:gd name="T45" fmla="*/ 1433 h 1846"/>
                <a:gd name="T46" fmla="*/ 1142 w 2924"/>
                <a:gd name="T47" fmla="*/ 1571 h 1846"/>
                <a:gd name="T48" fmla="*/ 604 w 2924"/>
                <a:gd name="T49" fmla="*/ 1702 h 1846"/>
                <a:gd name="T50" fmla="*/ 0 w 2924"/>
                <a:gd name="T51" fmla="*/ 1828 h 1846"/>
                <a:gd name="T52" fmla="*/ 311 w 2924"/>
                <a:gd name="T53" fmla="*/ 1780 h 1846"/>
                <a:gd name="T54" fmla="*/ 897 w 2924"/>
                <a:gd name="T55" fmla="*/ 1648 h 1846"/>
                <a:gd name="T56" fmla="*/ 1417 w 2924"/>
                <a:gd name="T57" fmla="*/ 1511 h 1846"/>
                <a:gd name="T58" fmla="*/ 1871 w 2924"/>
                <a:gd name="T59" fmla="*/ 1367 h 1846"/>
                <a:gd name="T60" fmla="*/ 2254 w 2924"/>
                <a:gd name="T61" fmla="*/ 1223 h 1846"/>
                <a:gd name="T62" fmla="*/ 2559 w 2924"/>
                <a:gd name="T63" fmla="*/ 1079 h 1846"/>
                <a:gd name="T64" fmla="*/ 2774 w 2924"/>
                <a:gd name="T65" fmla="*/ 929 h 1846"/>
                <a:gd name="T66" fmla="*/ 2876 w 2924"/>
                <a:gd name="T67" fmla="*/ 815 h 1846"/>
                <a:gd name="T68" fmla="*/ 2912 w 2924"/>
                <a:gd name="T69" fmla="*/ 743 h 1846"/>
                <a:gd name="T70" fmla="*/ 2924 w 2924"/>
                <a:gd name="T71" fmla="*/ 707 h 184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2924" h="1846">
                  <a:moveTo>
                    <a:pt x="2924" y="707"/>
                  </a:moveTo>
                  <a:lnTo>
                    <a:pt x="2924" y="647"/>
                  </a:lnTo>
                  <a:lnTo>
                    <a:pt x="2912" y="581"/>
                  </a:lnTo>
                  <a:lnTo>
                    <a:pt x="2876" y="528"/>
                  </a:lnTo>
                  <a:lnTo>
                    <a:pt x="2822" y="468"/>
                  </a:lnTo>
                  <a:lnTo>
                    <a:pt x="2750" y="414"/>
                  </a:lnTo>
                  <a:lnTo>
                    <a:pt x="2667" y="366"/>
                  </a:lnTo>
                  <a:lnTo>
                    <a:pt x="2559" y="318"/>
                  </a:lnTo>
                  <a:lnTo>
                    <a:pt x="2440" y="270"/>
                  </a:lnTo>
                  <a:lnTo>
                    <a:pt x="2302" y="228"/>
                  </a:lnTo>
                  <a:lnTo>
                    <a:pt x="2153" y="186"/>
                  </a:lnTo>
                  <a:lnTo>
                    <a:pt x="1985" y="150"/>
                  </a:lnTo>
                  <a:lnTo>
                    <a:pt x="1806" y="114"/>
                  </a:lnTo>
                  <a:lnTo>
                    <a:pt x="1608" y="78"/>
                  </a:lnTo>
                  <a:lnTo>
                    <a:pt x="1399" y="54"/>
                  </a:lnTo>
                  <a:lnTo>
                    <a:pt x="1178" y="24"/>
                  </a:lnTo>
                  <a:lnTo>
                    <a:pt x="945" y="0"/>
                  </a:lnTo>
                  <a:lnTo>
                    <a:pt x="694" y="0"/>
                  </a:lnTo>
                  <a:lnTo>
                    <a:pt x="945" y="24"/>
                  </a:lnTo>
                  <a:lnTo>
                    <a:pt x="1190" y="48"/>
                  </a:lnTo>
                  <a:lnTo>
                    <a:pt x="1417" y="78"/>
                  </a:lnTo>
                  <a:lnTo>
                    <a:pt x="1626" y="108"/>
                  </a:lnTo>
                  <a:lnTo>
                    <a:pt x="1824" y="144"/>
                  </a:lnTo>
                  <a:lnTo>
                    <a:pt x="2009" y="180"/>
                  </a:lnTo>
                  <a:lnTo>
                    <a:pt x="2176" y="222"/>
                  </a:lnTo>
                  <a:lnTo>
                    <a:pt x="2326" y="264"/>
                  </a:lnTo>
                  <a:lnTo>
                    <a:pt x="2457" y="312"/>
                  </a:lnTo>
                  <a:lnTo>
                    <a:pt x="2571" y="360"/>
                  </a:lnTo>
                  <a:lnTo>
                    <a:pt x="2667" y="414"/>
                  </a:lnTo>
                  <a:lnTo>
                    <a:pt x="2750" y="468"/>
                  </a:lnTo>
                  <a:lnTo>
                    <a:pt x="2804" y="528"/>
                  </a:lnTo>
                  <a:lnTo>
                    <a:pt x="2846" y="587"/>
                  </a:lnTo>
                  <a:lnTo>
                    <a:pt x="2864" y="647"/>
                  </a:lnTo>
                  <a:lnTo>
                    <a:pt x="2864" y="713"/>
                  </a:lnTo>
                  <a:lnTo>
                    <a:pt x="2852" y="749"/>
                  </a:lnTo>
                  <a:lnTo>
                    <a:pt x="2840" y="785"/>
                  </a:lnTo>
                  <a:lnTo>
                    <a:pt x="2816" y="821"/>
                  </a:lnTo>
                  <a:lnTo>
                    <a:pt x="2792" y="857"/>
                  </a:lnTo>
                  <a:lnTo>
                    <a:pt x="2721" y="929"/>
                  </a:lnTo>
                  <a:lnTo>
                    <a:pt x="2625" y="1001"/>
                  </a:lnTo>
                  <a:lnTo>
                    <a:pt x="2505" y="1073"/>
                  </a:lnTo>
                  <a:lnTo>
                    <a:pt x="2368" y="1145"/>
                  </a:lnTo>
                  <a:lnTo>
                    <a:pt x="2212" y="1217"/>
                  </a:lnTo>
                  <a:lnTo>
                    <a:pt x="2033" y="1289"/>
                  </a:lnTo>
                  <a:lnTo>
                    <a:pt x="1842" y="1361"/>
                  </a:lnTo>
                  <a:lnTo>
                    <a:pt x="1626" y="1433"/>
                  </a:lnTo>
                  <a:lnTo>
                    <a:pt x="1393" y="1499"/>
                  </a:lnTo>
                  <a:lnTo>
                    <a:pt x="1142" y="1571"/>
                  </a:lnTo>
                  <a:lnTo>
                    <a:pt x="879" y="1636"/>
                  </a:lnTo>
                  <a:lnTo>
                    <a:pt x="604" y="1702"/>
                  </a:lnTo>
                  <a:lnTo>
                    <a:pt x="305" y="1768"/>
                  </a:lnTo>
                  <a:lnTo>
                    <a:pt x="0" y="1828"/>
                  </a:lnTo>
                  <a:lnTo>
                    <a:pt x="0" y="1846"/>
                  </a:lnTo>
                  <a:lnTo>
                    <a:pt x="311" y="1780"/>
                  </a:lnTo>
                  <a:lnTo>
                    <a:pt x="610" y="1714"/>
                  </a:lnTo>
                  <a:lnTo>
                    <a:pt x="897" y="1648"/>
                  </a:lnTo>
                  <a:lnTo>
                    <a:pt x="1166" y="1583"/>
                  </a:lnTo>
                  <a:lnTo>
                    <a:pt x="1417" y="1511"/>
                  </a:lnTo>
                  <a:lnTo>
                    <a:pt x="1656" y="1439"/>
                  </a:lnTo>
                  <a:lnTo>
                    <a:pt x="1871" y="1367"/>
                  </a:lnTo>
                  <a:lnTo>
                    <a:pt x="2075" y="1295"/>
                  </a:lnTo>
                  <a:lnTo>
                    <a:pt x="2254" y="1223"/>
                  </a:lnTo>
                  <a:lnTo>
                    <a:pt x="2416" y="1151"/>
                  </a:lnTo>
                  <a:lnTo>
                    <a:pt x="2559" y="1079"/>
                  </a:lnTo>
                  <a:lnTo>
                    <a:pt x="2679" y="1001"/>
                  </a:lnTo>
                  <a:lnTo>
                    <a:pt x="2774" y="929"/>
                  </a:lnTo>
                  <a:lnTo>
                    <a:pt x="2846" y="857"/>
                  </a:lnTo>
                  <a:lnTo>
                    <a:pt x="2876" y="815"/>
                  </a:lnTo>
                  <a:lnTo>
                    <a:pt x="2900" y="779"/>
                  </a:lnTo>
                  <a:lnTo>
                    <a:pt x="2912" y="743"/>
                  </a:lnTo>
                  <a:lnTo>
                    <a:pt x="2924" y="707"/>
                  </a:lnTo>
                  <a:close/>
                </a:path>
              </a:pathLst>
            </a:custGeom>
            <a:gradFill rotWithShape="0">
              <a:gsLst>
                <a:gs pos="0">
                  <a:schemeClr val="bg2"/>
                </a:gs>
                <a:gs pos="100000">
                  <a:schemeClr val="bg1"/>
                </a:gs>
              </a:gsLst>
              <a:lin ang="18900000" scaled="1"/>
            </a:gradFill>
            <a:ln w="9525">
              <a:noFill/>
              <a:round/>
              <a:headEnd/>
              <a:tailEnd/>
            </a:ln>
          </p:spPr>
          <p:txBody>
            <a:bodyPr/>
            <a:lstStyle/>
            <a:p>
              <a:pPr>
                <a:defRPr/>
              </a:pPr>
              <a:endParaRPr lang="en-US" dirty="0"/>
            </a:p>
          </p:txBody>
        </p:sp>
        <p:sp>
          <p:nvSpPr>
            <p:cNvPr id="1041" name="Freeform 12"/>
            <p:cNvSpPr>
              <a:spLocks/>
            </p:cNvSpPr>
            <p:nvPr/>
          </p:nvSpPr>
          <p:spPr bwMode="hidden">
            <a:xfrm>
              <a:off x="114" y="2847"/>
              <a:ext cx="1493" cy="204"/>
            </a:xfrm>
            <a:custGeom>
              <a:avLst/>
              <a:gdLst>
                <a:gd name="T0" fmla="*/ 1399 w 1488"/>
                <a:gd name="T1" fmla="*/ 204 h 204"/>
                <a:gd name="T2" fmla="*/ 0 w 1488"/>
                <a:gd name="T3" fmla="*/ 18 h 204"/>
                <a:gd name="T4" fmla="*/ 77 w 1488"/>
                <a:gd name="T5" fmla="*/ 0 h 204"/>
                <a:gd name="T6" fmla="*/ 1488 w 1488"/>
                <a:gd name="T7" fmla="*/ 186 h 204"/>
                <a:gd name="T8" fmla="*/ 1399 w 1488"/>
                <a:gd name="T9" fmla="*/ 204 h 204"/>
                <a:gd name="T10" fmla="*/ 1399 w 1488"/>
                <a:gd name="T11" fmla="*/ 204 h 20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88" h="204">
                  <a:moveTo>
                    <a:pt x="1399" y="204"/>
                  </a:moveTo>
                  <a:lnTo>
                    <a:pt x="0" y="18"/>
                  </a:lnTo>
                  <a:lnTo>
                    <a:pt x="77" y="0"/>
                  </a:lnTo>
                  <a:lnTo>
                    <a:pt x="1488" y="186"/>
                  </a:lnTo>
                  <a:lnTo>
                    <a:pt x="1399" y="204"/>
                  </a:lnTo>
                  <a:close/>
                </a:path>
              </a:pathLst>
            </a:custGeom>
            <a:solidFill>
              <a:schemeClr val="bg2"/>
            </a:solidFill>
            <a:ln w="9525">
              <a:noFill/>
              <a:round/>
              <a:headEnd/>
              <a:tailEnd/>
            </a:ln>
          </p:spPr>
          <p:txBody>
            <a:bodyPr/>
            <a:lstStyle/>
            <a:p>
              <a:pPr>
                <a:defRPr/>
              </a:pPr>
              <a:endParaRPr lang="en-US" dirty="0"/>
            </a:p>
          </p:txBody>
        </p:sp>
        <p:sp>
          <p:nvSpPr>
            <p:cNvPr id="1042" name="Rectangle 13"/>
            <p:cNvSpPr>
              <a:spLocks noChangeArrowheads="1"/>
            </p:cNvSpPr>
            <p:nvPr/>
          </p:nvSpPr>
          <p:spPr bwMode="hidden">
            <a:xfrm>
              <a:off x="473" y="3105"/>
              <a:ext cx="1" cy="1"/>
            </a:xfrm>
            <a:prstGeom prst="rect">
              <a:avLst/>
            </a:prstGeom>
            <a:solidFill>
              <a:srgbClr val="141485"/>
            </a:solidFill>
            <a:ln w="9525">
              <a:noFill/>
              <a:miter lim="800000"/>
              <a:headEnd/>
              <a:tailEnd/>
            </a:ln>
          </p:spPr>
          <p:txBody>
            <a:bodyPr/>
            <a:lstStyle/>
            <a:p>
              <a:pPr>
                <a:defRPr/>
              </a:pPr>
              <a:endParaRPr lang="en-US" dirty="0"/>
            </a:p>
          </p:txBody>
        </p:sp>
        <p:sp>
          <p:nvSpPr>
            <p:cNvPr id="1043" name="Rectangle 14"/>
            <p:cNvSpPr>
              <a:spLocks noChangeArrowheads="1"/>
            </p:cNvSpPr>
            <p:nvPr/>
          </p:nvSpPr>
          <p:spPr bwMode="hidden">
            <a:xfrm>
              <a:off x="473" y="3105"/>
              <a:ext cx="1" cy="1"/>
            </a:xfrm>
            <a:prstGeom prst="rect">
              <a:avLst/>
            </a:prstGeom>
            <a:solidFill>
              <a:srgbClr val="141485"/>
            </a:solidFill>
            <a:ln w="9525">
              <a:noFill/>
              <a:miter lim="800000"/>
              <a:headEnd/>
              <a:tailEnd/>
            </a:ln>
          </p:spPr>
          <p:txBody>
            <a:bodyPr/>
            <a:lstStyle/>
            <a:p>
              <a:pPr>
                <a:defRPr/>
              </a:pPr>
              <a:endParaRPr lang="en-US" dirty="0"/>
            </a:p>
          </p:txBody>
        </p:sp>
        <p:grpSp>
          <p:nvGrpSpPr>
            <p:cNvPr id="1044" name="Group 15"/>
            <p:cNvGrpSpPr>
              <a:grpSpLocks/>
            </p:cNvGrpSpPr>
            <p:nvPr/>
          </p:nvGrpSpPr>
          <p:grpSpPr bwMode="auto">
            <a:xfrm>
              <a:off x="192" y="2284"/>
              <a:ext cx="1254" cy="923"/>
              <a:chOff x="192" y="2284"/>
              <a:chExt cx="1254" cy="923"/>
            </a:xfrm>
          </p:grpSpPr>
          <p:sp>
            <p:nvSpPr>
              <p:cNvPr id="1045" name="Freeform 16"/>
              <p:cNvSpPr>
                <a:spLocks/>
              </p:cNvSpPr>
              <p:nvPr/>
            </p:nvSpPr>
            <p:spPr bwMode="hidden">
              <a:xfrm>
                <a:off x="408" y="3009"/>
                <a:ext cx="47" cy="6"/>
              </a:xfrm>
              <a:custGeom>
                <a:avLst/>
                <a:gdLst>
                  <a:gd name="T0" fmla="*/ 47 w 47"/>
                  <a:gd name="T1" fmla="*/ 6 h 6"/>
                  <a:gd name="T2" fmla="*/ 0 w 47"/>
                  <a:gd name="T3" fmla="*/ 0 h 6"/>
                  <a:gd name="T4" fmla="*/ 0 w 47"/>
                  <a:gd name="T5" fmla="*/ 0 h 6"/>
                  <a:gd name="T6" fmla="*/ 47 w 47"/>
                  <a:gd name="T7" fmla="*/ 6 h 6"/>
                  <a:gd name="T8" fmla="*/ 47 w 47"/>
                  <a:gd name="T9" fmla="*/ 6 h 6"/>
                  <a:gd name="T10" fmla="*/ 47 w 47"/>
                  <a:gd name="T11" fmla="*/ 6 h 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7" h="6">
                    <a:moveTo>
                      <a:pt x="47" y="6"/>
                    </a:moveTo>
                    <a:lnTo>
                      <a:pt x="0" y="0"/>
                    </a:lnTo>
                    <a:lnTo>
                      <a:pt x="47" y="6"/>
                    </a:lnTo>
                    <a:close/>
                  </a:path>
                </a:pathLst>
              </a:custGeom>
              <a:solidFill>
                <a:srgbClr val="141485"/>
              </a:solidFill>
              <a:ln w="9525">
                <a:noFill/>
                <a:round/>
                <a:headEnd/>
                <a:tailEnd/>
              </a:ln>
            </p:spPr>
            <p:txBody>
              <a:bodyPr/>
              <a:lstStyle/>
              <a:p>
                <a:pPr>
                  <a:defRPr/>
                </a:pPr>
                <a:endParaRPr lang="en-US" dirty="0"/>
              </a:p>
            </p:txBody>
          </p:sp>
          <p:sp>
            <p:nvSpPr>
              <p:cNvPr id="1046" name="Freeform 17"/>
              <p:cNvSpPr>
                <a:spLocks/>
              </p:cNvSpPr>
              <p:nvPr/>
            </p:nvSpPr>
            <p:spPr bwMode="hidden">
              <a:xfrm>
                <a:off x="912" y="2284"/>
                <a:ext cx="324" cy="162"/>
              </a:xfrm>
              <a:custGeom>
                <a:avLst/>
                <a:gdLst>
                  <a:gd name="T0" fmla="*/ 0 w 323"/>
                  <a:gd name="T1" fmla="*/ 24 h 162"/>
                  <a:gd name="T2" fmla="*/ 6 w 323"/>
                  <a:gd name="T3" fmla="*/ 24 h 162"/>
                  <a:gd name="T4" fmla="*/ 12 w 323"/>
                  <a:gd name="T5" fmla="*/ 18 h 162"/>
                  <a:gd name="T6" fmla="*/ 48 w 323"/>
                  <a:gd name="T7" fmla="*/ 6 h 162"/>
                  <a:gd name="T8" fmla="*/ 101 w 323"/>
                  <a:gd name="T9" fmla="*/ 0 h 162"/>
                  <a:gd name="T10" fmla="*/ 137 w 323"/>
                  <a:gd name="T11" fmla="*/ 6 h 162"/>
                  <a:gd name="T12" fmla="*/ 173 w 323"/>
                  <a:gd name="T13" fmla="*/ 18 h 162"/>
                  <a:gd name="T14" fmla="*/ 239 w 323"/>
                  <a:gd name="T15" fmla="*/ 54 h 162"/>
                  <a:gd name="T16" fmla="*/ 287 w 323"/>
                  <a:gd name="T17" fmla="*/ 90 h 162"/>
                  <a:gd name="T18" fmla="*/ 317 w 323"/>
                  <a:gd name="T19" fmla="*/ 114 h 162"/>
                  <a:gd name="T20" fmla="*/ 323 w 323"/>
                  <a:gd name="T21" fmla="*/ 126 h 162"/>
                  <a:gd name="T22" fmla="*/ 323 w 323"/>
                  <a:gd name="T23" fmla="*/ 126 h 162"/>
                  <a:gd name="T24" fmla="*/ 221 w 323"/>
                  <a:gd name="T25" fmla="*/ 162 h 162"/>
                  <a:gd name="T26" fmla="*/ 0 w 323"/>
                  <a:gd name="T27" fmla="*/ 24 h 162"/>
                  <a:gd name="T28" fmla="*/ 0 w 323"/>
                  <a:gd name="T29" fmla="*/ 24 h 16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323" h="162">
                    <a:moveTo>
                      <a:pt x="0" y="24"/>
                    </a:moveTo>
                    <a:lnTo>
                      <a:pt x="6" y="24"/>
                    </a:lnTo>
                    <a:lnTo>
                      <a:pt x="12" y="18"/>
                    </a:lnTo>
                    <a:lnTo>
                      <a:pt x="48" y="6"/>
                    </a:lnTo>
                    <a:lnTo>
                      <a:pt x="101" y="0"/>
                    </a:lnTo>
                    <a:lnTo>
                      <a:pt x="137" y="6"/>
                    </a:lnTo>
                    <a:lnTo>
                      <a:pt x="173" y="18"/>
                    </a:lnTo>
                    <a:lnTo>
                      <a:pt x="239" y="54"/>
                    </a:lnTo>
                    <a:lnTo>
                      <a:pt x="287" y="90"/>
                    </a:lnTo>
                    <a:lnTo>
                      <a:pt x="317" y="114"/>
                    </a:lnTo>
                    <a:lnTo>
                      <a:pt x="323" y="126"/>
                    </a:lnTo>
                    <a:lnTo>
                      <a:pt x="221" y="162"/>
                    </a:lnTo>
                    <a:lnTo>
                      <a:pt x="0" y="24"/>
                    </a:lnTo>
                    <a:close/>
                  </a:path>
                </a:pathLst>
              </a:custGeom>
              <a:gradFill rotWithShape="0">
                <a:gsLst>
                  <a:gs pos="0">
                    <a:schemeClr val="bg2"/>
                  </a:gs>
                  <a:gs pos="100000">
                    <a:schemeClr val="bg1"/>
                  </a:gs>
                </a:gsLst>
                <a:lin ang="18900000" scaled="1"/>
              </a:gradFill>
              <a:ln w="9525">
                <a:noFill/>
                <a:round/>
                <a:headEnd/>
                <a:tailEnd/>
              </a:ln>
            </p:spPr>
            <p:txBody>
              <a:bodyPr/>
              <a:lstStyle/>
              <a:p>
                <a:pPr>
                  <a:defRPr/>
                </a:pPr>
                <a:endParaRPr lang="en-US" dirty="0"/>
              </a:p>
            </p:txBody>
          </p:sp>
          <p:sp>
            <p:nvSpPr>
              <p:cNvPr id="1047" name="Freeform 18"/>
              <p:cNvSpPr>
                <a:spLocks noEditPoints="1"/>
              </p:cNvSpPr>
              <p:nvPr/>
            </p:nvSpPr>
            <p:spPr bwMode="hidden">
              <a:xfrm>
                <a:off x="192" y="2284"/>
                <a:ext cx="1254" cy="923"/>
              </a:xfrm>
              <a:custGeom>
                <a:avLst/>
                <a:gdLst>
                  <a:gd name="T0" fmla="*/ 1166 w 1250"/>
                  <a:gd name="T1" fmla="*/ 641 h 923"/>
                  <a:gd name="T2" fmla="*/ 1166 w 1250"/>
                  <a:gd name="T3" fmla="*/ 473 h 923"/>
                  <a:gd name="T4" fmla="*/ 1136 w 1250"/>
                  <a:gd name="T5" fmla="*/ 384 h 923"/>
                  <a:gd name="T6" fmla="*/ 1112 w 1250"/>
                  <a:gd name="T7" fmla="*/ 288 h 923"/>
                  <a:gd name="T8" fmla="*/ 1053 w 1250"/>
                  <a:gd name="T9" fmla="*/ 174 h 923"/>
                  <a:gd name="T10" fmla="*/ 981 w 1250"/>
                  <a:gd name="T11" fmla="*/ 96 h 923"/>
                  <a:gd name="T12" fmla="*/ 963 w 1250"/>
                  <a:gd name="T13" fmla="*/ 72 h 923"/>
                  <a:gd name="T14" fmla="*/ 891 w 1250"/>
                  <a:gd name="T15" fmla="*/ 18 h 923"/>
                  <a:gd name="T16" fmla="*/ 819 w 1250"/>
                  <a:gd name="T17" fmla="*/ 6 h 923"/>
                  <a:gd name="T18" fmla="*/ 712 w 1250"/>
                  <a:gd name="T19" fmla="*/ 24 h 923"/>
                  <a:gd name="T20" fmla="*/ 664 w 1250"/>
                  <a:gd name="T21" fmla="*/ 42 h 923"/>
                  <a:gd name="T22" fmla="*/ 568 w 1250"/>
                  <a:gd name="T23" fmla="*/ 120 h 923"/>
                  <a:gd name="T24" fmla="*/ 532 w 1250"/>
                  <a:gd name="T25" fmla="*/ 228 h 923"/>
                  <a:gd name="T26" fmla="*/ 509 w 1250"/>
                  <a:gd name="T27" fmla="*/ 348 h 923"/>
                  <a:gd name="T28" fmla="*/ 431 w 1250"/>
                  <a:gd name="T29" fmla="*/ 479 h 923"/>
                  <a:gd name="T30" fmla="*/ 413 w 1250"/>
                  <a:gd name="T31" fmla="*/ 539 h 923"/>
                  <a:gd name="T32" fmla="*/ 353 w 1250"/>
                  <a:gd name="T33" fmla="*/ 599 h 923"/>
                  <a:gd name="T34" fmla="*/ 305 w 1250"/>
                  <a:gd name="T35" fmla="*/ 629 h 923"/>
                  <a:gd name="T36" fmla="*/ 293 w 1250"/>
                  <a:gd name="T37" fmla="*/ 635 h 923"/>
                  <a:gd name="T38" fmla="*/ 257 w 1250"/>
                  <a:gd name="T39" fmla="*/ 677 h 923"/>
                  <a:gd name="T40" fmla="*/ 150 w 1250"/>
                  <a:gd name="T41" fmla="*/ 797 h 923"/>
                  <a:gd name="T42" fmla="*/ 54 w 1250"/>
                  <a:gd name="T43" fmla="*/ 839 h 923"/>
                  <a:gd name="T44" fmla="*/ 156 w 1250"/>
                  <a:gd name="T45" fmla="*/ 905 h 923"/>
                  <a:gd name="T46" fmla="*/ 240 w 1250"/>
                  <a:gd name="T47" fmla="*/ 869 h 923"/>
                  <a:gd name="T48" fmla="*/ 640 w 1250"/>
                  <a:gd name="T49" fmla="*/ 827 h 923"/>
                  <a:gd name="T50" fmla="*/ 700 w 1250"/>
                  <a:gd name="T51" fmla="*/ 725 h 923"/>
                  <a:gd name="T52" fmla="*/ 694 w 1250"/>
                  <a:gd name="T53" fmla="*/ 611 h 923"/>
                  <a:gd name="T54" fmla="*/ 778 w 1250"/>
                  <a:gd name="T55" fmla="*/ 551 h 923"/>
                  <a:gd name="T56" fmla="*/ 879 w 1250"/>
                  <a:gd name="T57" fmla="*/ 449 h 923"/>
                  <a:gd name="T58" fmla="*/ 909 w 1250"/>
                  <a:gd name="T59" fmla="*/ 414 h 923"/>
                  <a:gd name="T60" fmla="*/ 975 w 1250"/>
                  <a:gd name="T61" fmla="*/ 318 h 923"/>
                  <a:gd name="T62" fmla="*/ 1023 w 1250"/>
                  <a:gd name="T63" fmla="*/ 336 h 923"/>
                  <a:gd name="T64" fmla="*/ 1118 w 1250"/>
                  <a:gd name="T65" fmla="*/ 617 h 923"/>
                  <a:gd name="T66" fmla="*/ 1112 w 1250"/>
                  <a:gd name="T67" fmla="*/ 689 h 923"/>
                  <a:gd name="T68" fmla="*/ 1148 w 1250"/>
                  <a:gd name="T69" fmla="*/ 749 h 923"/>
                  <a:gd name="T70" fmla="*/ 1202 w 1250"/>
                  <a:gd name="T71" fmla="*/ 713 h 923"/>
                  <a:gd name="T72" fmla="*/ 1238 w 1250"/>
                  <a:gd name="T73" fmla="*/ 749 h 923"/>
                  <a:gd name="T74" fmla="*/ 1250 w 1250"/>
                  <a:gd name="T75" fmla="*/ 743 h 923"/>
                  <a:gd name="T76" fmla="*/ 694 w 1250"/>
                  <a:gd name="T77" fmla="*/ 264 h 923"/>
                  <a:gd name="T78" fmla="*/ 784 w 1250"/>
                  <a:gd name="T79" fmla="*/ 372 h 923"/>
                  <a:gd name="T80" fmla="*/ 766 w 1250"/>
                  <a:gd name="T81" fmla="*/ 443 h 923"/>
                  <a:gd name="T82" fmla="*/ 706 w 1250"/>
                  <a:gd name="T83" fmla="*/ 515 h 923"/>
                  <a:gd name="T84" fmla="*/ 658 w 1250"/>
                  <a:gd name="T85" fmla="*/ 569 h 923"/>
                  <a:gd name="T86" fmla="*/ 616 w 1250"/>
                  <a:gd name="T87" fmla="*/ 593 h 923"/>
                  <a:gd name="T88" fmla="*/ 574 w 1250"/>
                  <a:gd name="T89" fmla="*/ 617 h 923"/>
                  <a:gd name="T90" fmla="*/ 562 w 1250"/>
                  <a:gd name="T91" fmla="*/ 707 h 923"/>
                  <a:gd name="T92" fmla="*/ 353 w 1250"/>
                  <a:gd name="T93" fmla="*/ 755 h 923"/>
                  <a:gd name="T94" fmla="*/ 389 w 1250"/>
                  <a:gd name="T95" fmla="*/ 641 h 923"/>
                  <a:gd name="T96" fmla="*/ 425 w 1250"/>
                  <a:gd name="T97" fmla="*/ 647 h 923"/>
                  <a:gd name="T98" fmla="*/ 443 w 1250"/>
                  <a:gd name="T99" fmla="*/ 617 h 923"/>
                  <a:gd name="T100" fmla="*/ 568 w 1250"/>
                  <a:gd name="T101" fmla="*/ 515 h 923"/>
                  <a:gd name="T102" fmla="*/ 616 w 1250"/>
                  <a:gd name="T103" fmla="*/ 473 h 923"/>
                  <a:gd name="T104" fmla="*/ 640 w 1250"/>
                  <a:gd name="T105" fmla="*/ 396 h 923"/>
                  <a:gd name="T106" fmla="*/ 640 w 1250"/>
                  <a:gd name="T107" fmla="*/ 378 h 923"/>
                  <a:gd name="T108" fmla="*/ 664 w 1250"/>
                  <a:gd name="T109" fmla="*/ 270 h 923"/>
                  <a:gd name="T110" fmla="*/ 682 w 1250"/>
                  <a:gd name="T111" fmla="*/ 192 h 923"/>
                  <a:gd name="T112" fmla="*/ 694 w 1250"/>
                  <a:gd name="T113" fmla="*/ 264 h 923"/>
                  <a:gd name="T114" fmla="*/ 532 w 1250"/>
                  <a:gd name="T115" fmla="*/ 455 h 923"/>
                  <a:gd name="T116" fmla="*/ 634 w 1250"/>
                  <a:gd name="T117" fmla="*/ 803 h 92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250" h="923">
                    <a:moveTo>
                      <a:pt x="1244" y="713"/>
                    </a:moveTo>
                    <a:lnTo>
                      <a:pt x="1214" y="683"/>
                    </a:lnTo>
                    <a:lnTo>
                      <a:pt x="1166" y="653"/>
                    </a:lnTo>
                    <a:lnTo>
                      <a:pt x="1166" y="641"/>
                    </a:lnTo>
                    <a:lnTo>
                      <a:pt x="1172" y="617"/>
                    </a:lnTo>
                    <a:lnTo>
                      <a:pt x="1172" y="581"/>
                    </a:lnTo>
                    <a:lnTo>
                      <a:pt x="1172" y="545"/>
                    </a:lnTo>
                    <a:lnTo>
                      <a:pt x="1172" y="509"/>
                    </a:lnTo>
                    <a:lnTo>
                      <a:pt x="1166" y="473"/>
                    </a:lnTo>
                    <a:lnTo>
                      <a:pt x="1154" y="443"/>
                    </a:lnTo>
                    <a:lnTo>
                      <a:pt x="1148" y="431"/>
                    </a:lnTo>
                    <a:lnTo>
                      <a:pt x="1142" y="425"/>
                    </a:lnTo>
                    <a:lnTo>
                      <a:pt x="1142" y="408"/>
                    </a:lnTo>
                    <a:lnTo>
                      <a:pt x="1136" y="384"/>
                    </a:lnTo>
                    <a:lnTo>
                      <a:pt x="1130" y="354"/>
                    </a:lnTo>
                    <a:lnTo>
                      <a:pt x="1118" y="324"/>
                    </a:lnTo>
                    <a:lnTo>
                      <a:pt x="1106" y="300"/>
                    </a:lnTo>
                    <a:lnTo>
                      <a:pt x="1112" y="294"/>
                    </a:lnTo>
                    <a:lnTo>
                      <a:pt x="1112" y="288"/>
                    </a:lnTo>
                    <a:lnTo>
                      <a:pt x="1112" y="270"/>
                    </a:lnTo>
                    <a:lnTo>
                      <a:pt x="1106" y="252"/>
                    </a:lnTo>
                    <a:lnTo>
                      <a:pt x="1083" y="210"/>
                    </a:lnTo>
                    <a:lnTo>
                      <a:pt x="1059" y="180"/>
                    </a:lnTo>
                    <a:lnTo>
                      <a:pt x="1053" y="174"/>
                    </a:lnTo>
                    <a:lnTo>
                      <a:pt x="1047" y="168"/>
                    </a:lnTo>
                    <a:lnTo>
                      <a:pt x="1041" y="126"/>
                    </a:lnTo>
                    <a:lnTo>
                      <a:pt x="1017" y="114"/>
                    </a:lnTo>
                    <a:lnTo>
                      <a:pt x="987" y="90"/>
                    </a:lnTo>
                    <a:lnTo>
                      <a:pt x="981" y="96"/>
                    </a:lnTo>
                    <a:lnTo>
                      <a:pt x="981" y="102"/>
                    </a:lnTo>
                    <a:lnTo>
                      <a:pt x="975" y="120"/>
                    </a:lnTo>
                    <a:lnTo>
                      <a:pt x="975" y="108"/>
                    </a:lnTo>
                    <a:lnTo>
                      <a:pt x="969" y="90"/>
                    </a:lnTo>
                    <a:lnTo>
                      <a:pt x="963" y="72"/>
                    </a:lnTo>
                    <a:lnTo>
                      <a:pt x="963" y="66"/>
                    </a:lnTo>
                    <a:lnTo>
                      <a:pt x="933" y="42"/>
                    </a:lnTo>
                    <a:lnTo>
                      <a:pt x="921" y="36"/>
                    </a:lnTo>
                    <a:lnTo>
                      <a:pt x="915" y="30"/>
                    </a:lnTo>
                    <a:lnTo>
                      <a:pt x="891" y="18"/>
                    </a:lnTo>
                    <a:lnTo>
                      <a:pt x="885" y="18"/>
                    </a:lnTo>
                    <a:lnTo>
                      <a:pt x="867" y="18"/>
                    </a:lnTo>
                    <a:lnTo>
                      <a:pt x="855" y="18"/>
                    </a:lnTo>
                    <a:lnTo>
                      <a:pt x="849" y="18"/>
                    </a:lnTo>
                    <a:lnTo>
                      <a:pt x="819" y="6"/>
                    </a:lnTo>
                    <a:lnTo>
                      <a:pt x="796" y="0"/>
                    </a:lnTo>
                    <a:lnTo>
                      <a:pt x="772" y="6"/>
                    </a:lnTo>
                    <a:lnTo>
                      <a:pt x="754" y="18"/>
                    </a:lnTo>
                    <a:lnTo>
                      <a:pt x="730" y="18"/>
                    </a:lnTo>
                    <a:lnTo>
                      <a:pt x="712" y="24"/>
                    </a:lnTo>
                    <a:lnTo>
                      <a:pt x="700" y="30"/>
                    </a:lnTo>
                    <a:lnTo>
                      <a:pt x="694" y="30"/>
                    </a:lnTo>
                    <a:lnTo>
                      <a:pt x="688" y="30"/>
                    </a:lnTo>
                    <a:lnTo>
                      <a:pt x="664" y="42"/>
                    </a:lnTo>
                    <a:lnTo>
                      <a:pt x="628" y="60"/>
                    </a:lnTo>
                    <a:lnTo>
                      <a:pt x="586" y="90"/>
                    </a:lnTo>
                    <a:lnTo>
                      <a:pt x="574" y="108"/>
                    </a:lnTo>
                    <a:lnTo>
                      <a:pt x="562" y="120"/>
                    </a:lnTo>
                    <a:lnTo>
                      <a:pt x="568" y="120"/>
                    </a:lnTo>
                    <a:lnTo>
                      <a:pt x="568" y="114"/>
                    </a:lnTo>
                    <a:lnTo>
                      <a:pt x="550" y="150"/>
                    </a:lnTo>
                    <a:lnTo>
                      <a:pt x="538" y="192"/>
                    </a:lnTo>
                    <a:lnTo>
                      <a:pt x="532" y="216"/>
                    </a:lnTo>
                    <a:lnTo>
                      <a:pt x="532" y="228"/>
                    </a:lnTo>
                    <a:lnTo>
                      <a:pt x="527" y="246"/>
                    </a:lnTo>
                    <a:lnTo>
                      <a:pt x="521" y="276"/>
                    </a:lnTo>
                    <a:lnTo>
                      <a:pt x="515" y="312"/>
                    </a:lnTo>
                    <a:lnTo>
                      <a:pt x="509" y="348"/>
                    </a:lnTo>
                    <a:lnTo>
                      <a:pt x="473" y="390"/>
                    </a:lnTo>
                    <a:lnTo>
                      <a:pt x="473" y="396"/>
                    </a:lnTo>
                    <a:lnTo>
                      <a:pt x="467" y="402"/>
                    </a:lnTo>
                    <a:lnTo>
                      <a:pt x="449" y="437"/>
                    </a:lnTo>
                    <a:lnTo>
                      <a:pt x="431" y="479"/>
                    </a:lnTo>
                    <a:lnTo>
                      <a:pt x="419" y="521"/>
                    </a:lnTo>
                    <a:lnTo>
                      <a:pt x="413" y="527"/>
                    </a:lnTo>
                    <a:lnTo>
                      <a:pt x="413" y="533"/>
                    </a:lnTo>
                    <a:lnTo>
                      <a:pt x="413" y="539"/>
                    </a:lnTo>
                    <a:lnTo>
                      <a:pt x="353" y="599"/>
                    </a:lnTo>
                    <a:lnTo>
                      <a:pt x="347" y="599"/>
                    </a:lnTo>
                    <a:lnTo>
                      <a:pt x="341" y="599"/>
                    </a:lnTo>
                    <a:lnTo>
                      <a:pt x="335" y="611"/>
                    </a:lnTo>
                    <a:lnTo>
                      <a:pt x="311" y="629"/>
                    </a:lnTo>
                    <a:lnTo>
                      <a:pt x="305" y="629"/>
                    </a:lnTo>
                    <a:lnTo>
                      <a:pt x="299" y="629"/>
                    </a:lnTo>
                    <a:lnTo>
                      <a:pt x="299" y="635"/>
                    </a:lnTo>
                    <a:lnTo>
                      <a:pt x="293" y="635"/>
                    </a:lnTo>
                    <a:lnTo>
                      <a:pt x="257" y="659"/>
                    </a:lnTo>
                    <a:lnTo>
                      <a:pt x="257" y="665"/>
                    </a:lnTo>
                    <a:lnTo>
                      <a:pt x="257" y="677"/>
                    </a:lnTo>
                    <a:lnTo>
                      <a:pt x="257" y="701"/>
                    </a:lnTo>
                    <a:lnTo>
                      <a:pt x="257" y="719"/>
                    </a:lnTo>
                    <a:lnTo>
                      <a:pt x="257" y="731"/>
                    </a:lnTo>
                    <a:lnTo>
                      <a:pt x="216" y="725"/>
                    </a:lnTo>
                    <a:lnTo>
                      <a:pt x="150" y="797"/>
                    </a:lnTo>
                    <a:lnTo>
                      <a:pt x="150" y="827"/>
                    </a:lnTo>
                    <a:lnTo>
                      <a:pt x="174" y="827"/>
                    </a:lnTo>
                    <a:lnTo>
                      <a:pt x="114" y="845"/>
                    </a:lnTo>
                    <a:lnTo>
                      <a:pt x="108" y="851"/>
                    </a:lnTo>
                    <a:lnTo>
                      <a:pt x="54" y="839"/>
                    </a:lnTo>
                    <a:lnTo>
                      <a:pt x="0" y="857"/>
                    </a:lnTo>
                    <a:lnTo>
                      <a:pt x="0" y="875"/>
                    </a:lnTo>
                    <a:lnTo>
                      <a:pt x="102" y="893"/>
                    </a:lnTo>
                    <a:lnTo>
                      <a:pt x="96" y="893"/>
                    </a:lnTo>
                    <a:lnTo>
                      <a:pt x="156" y="905"/>
                    </a:lnTo>
                    <a:lnTo>
                      <a:pt x="168" y="899"/>
                    </a:lnTo>
                    <a:lnTo>
                      <a:pt x="311" y="923"/>
                    </a:lnTo>
                    <a:lnTo>
                      <a:pt x="365" y="911"/>
                    </a:lnTo>
                    <a:lnTo>
                      <a:pt x="371" y="887"/>
                    </a:lnTo>
                    <a:lnTo>
                      <a:pt x="240" y="869"/>
                    </a:lnTo>
                    <a:lnTo>
                      <a:pt x="240" y="863"/>
                    </a:lnTo>
                    <a:lnTo>
                      <a:pt x="497" y="791"/>
                    </a:lnTo>
                    <a:lnTo>
                      <a:pt x="503" y="809"/>
                    </a:lnTo>
                    <a:lnTo>
                      <a:pt x="640" y="827"/>
                    </a:lnTo>
                    <a:lnTo>
                      <a:pt x="700" y="725"/>
                    </a:lnTo>
                    <a:lnTo>
                      <a:pt x="658" y="719"/>
                    </a:lnTo>
                    <a:lnTo>
                      <a:pt x="664" y="653"/>
                    </a:lnTo>
                    <a:lnTo>
                      <a:pt x="670" y="623"/>
                    </a:lnTo>
                    <a:lnTo>
                      <a:pt x="694" y="611"/>
                    </a:lnTo>
                    <a:lnTo>
                      <a:pt x="694" y="605"/>
                    </a:lnTo>
                    <a:lnTo>
                      <a:pt x="718" y="587"/>
                    </a:lnTo>
                    <a:lnTo>
                      <a:pt x="748" y="569"/>
                    </a:lnTo>
                    <a:lnTo>
                      <a:pt x="778" y="551"/>
                    </a:lnTo>
                    <a:lnTo>
                      <a:pt x="796" y="533"/>
                    </a:lnTo>
                    <a:lnTo>
                      <a:pt x="819" y="515"/>
                    </a:lnTo>
                    <a:lnTo>
                      <a:pt x="843" y="497"/>
                    </a:lnTo>
                    <a:lnTo>
                      <a:pt x="867" y="467"/>
                    </a:lnTo>
                    <a:lnTo>
                      <a:pt x="879" y="449"/>
                    </a:lnTo>
                    <a:lnTo>
                      <a:pt x="879" y="443"/>
                    </a:lnTo>
                    <a:lnTo>
                      <a:pt x="885" y="443"/>
                    </a:lnTo>
                    <a:lnTo>
                      <a:pt x="891" y="431"/>
                    </a:lnTo>
                    <a:lnTo>
                      <a:pt x="903" y="425"/>
                    </a:lnTo>
                    <a:lnTo>
                      <a:pt x="909" y="414"/>
                    </a:lnTo>
                    <a:lnTo>
                      <a:pt x="909" y="390"/>
                    </a:lnTo>
                    <a:lnTo>
                      <a:pt x="903" y="360"/>
                    </a:lnTo>
                    <a:lnTo>
                      <a:pt x="927" y="348"/>
                    </a:lnTo>
                    <a:lnTo>
                      <a:pt x="951" y="330"/>
                    </a:lnTo>
                    <a:lnTo>
                      <a:pt x="975" y="318"/>
                    </a:lnTo>
                    <a:lnTo>
                      <a:pt x="993" y="300"/>
                    </a:lnTo>
                    <a:lnTo>
                      <a:pt x="999" y="306"/>
                    </a:lnTo>
                    <a:lnTo>
                      <a:pt x="1011" y="306"/>
                    </a:lnTo>
                    <a:lnTo>
                      <a:pt x="1023" y="336"/>
                    </a:lnTo>
                    <a:lnTo>
                      <a:pt x="1071" y="449"/>
                    </a:lnTo>
                    <a:lnTo>
                      <a:pt x="1071" y="467"/>
                    </a:lnTo>
                    <a:lnTo>
                      <a:pt x="1077" y="497"/>
                    </a:lnTo>
                    <a:lnTo>
                      <a:pt x="1101" y="563"/>
                    </a:lnTo>
                    <a:lnTo>
                      <a:pt x="1118" y="617"/>
                    </a:lnTo>
                    <a:lnTo>
                      <a:pt x="1124" y="641"/>
                    </a:lnTo>
                    <a:lnTo>
                      <a:pt x="1124" y="653"/>
                    </a:lnTo>
                    <a:lnTo>
                      <a:pt x="1118" y="659"/>
                    </a:lnTo>
                    <a:lnTo>
                      <a:pt x="1112" y="671"/>
                    </a:lnTo>
                    <a:lnTo>
                      <a:pt x="1112" y="689"/>
                    </a:lnTo>
                    <a:lnTo>
                      <a:pt x="1118" y="701"/>
                    </a:lnTo>
                    <a:lnTo>
                      <a:pt x="1124" y="719"/>
                    </a:lnTo>
                    <a:lnTo>
                      <a:pt x="1130" y="737"/>
                    </a:lnTo>
                    <a:lnTo>
                      <a:pt x="1136" y="749"/>
                    </a:lnTo>
                    <a:lnTo>
                      <a:pt x="1148" y="749"/>
                    </a:lnTo>
                    <a:lnTo>
                      <a:pt x="1154" y="743"/>
                    </a:lnTo>
                    <a:lnTo>
                      <a:pt x="1154" y="725"/>
                    </a:lnTo>
                    <a:lnTo>
                      <a:pt x="1148" y="707"/>
                    </a:lnTo>
                    <a:lnTo>
                      <a:pt x="1148" y="701"/>
                    </a:lnTo>
                    <a:lnTo>
                      <a:pt x="1202" y="713"/>
                    </a:lnTo>
                    <a:lnTo>
                      <a:pt x="1208" y="719"/>
                    </a:lnTo>
                    <a:lnTo>
                      <a:pt x="1214" y="737"/>
                    </a:lnTo>
                    <a:lnTo>
                      <a:pt x="1220" y="749"/>
                    </a:lnTo>
                    <a:lnTo>
                      <a:pt x="1232" y="755"/>
                    </a:lnTo>
                    <a:lnTo>
                      <a:pt x="1238" y="749"/>
                    </a:lnTo>
                    <a:lnTo>
                      <a:pt x="1232" y="737"/>
                    </a:lnTo>
                    <a:lnTo>
                      <a:pt x="1238" y="749"/>
                    </a:lnTo>
                    <a:lnTo>
                      <a:pt x="1244" y="755"/>
                    </a:lnTo>
                    <a:lnTo>
                      <a:pt x="1250" y="749"/>
                    </a:lnTo>
                    <a:lnTo>
                      <a:pt x="1250" y="743"/>
                    </a:lnTo>
                    <a:lnTo>
                      <a:pt x="1250" y="731"/>
                    </a:lnTo>
                    <a:lnTo>
                      <a:pt x="1244" y="719"/>
                    </a:lnTo>
                    <a:lnTo>
                      <a:pt x="1244" y="713"/>
                    </a:lnTo>
                    <a:close/>
                    <a:moveTo>
                      <a:pt x="694" y="264"/>
                    </a:moveTo>
                    <a:lnTo>
                      <a:pt x="700" y="276"/>
                    </a:lnTo>
                    <a:lnTo>
                      <a:pt x="712" y="288"/>
                    </a:lnTo>
                    <a:lnTo>
                      <a:pt x="742" y="330"/>
                    </a:lnTo>
                    <a:lnTo>
                      <a:pt x="778" y="360"/>
                    </a:lnTo>
                    <a:lnTo>
                      <a:pt x="784" y="372"/>
                    </a:lnTo>
                    <a:lnTo>
                      <a:pt x="790" y="378"/>
                    </a:lnTo>
                    <a:lnTo>
                      <a:pt x="796" y="384"/>
                    </a:lnTo>
                    <a:lnTo>
                      <a:pt x="790" y="431"/>
                    </a:lnTo>
                    <a:lnTo>
                      <a:pt x="766" y="443"/>
                    </a:lnTo>
                    <a:lnTo>
                      <a:pt x="748" y="461"/>
                    </a:lnTo>
                    <a:lnTo>
                      <a:pt x="724" y="485"/>
                    </a:lnTo>
                    <a:lnTo>
                      <a:pt x="712" y="503"/>
                    </a:lnTo>
                    <a:lnTo>
                      <a:pt x="712" y="509"/>
                    </a:lnTo>
                    <a:lnTo>
                      <a:pt x="706" y="515"/>
                    </a:lnTo>
                    <a:lnTo>
                      <a:pt x="688" y="533"/>
                    </a:lnTo>
                    <a:lnTo>
                      <a:pt x="670" y="551"/>
                    </a:lnTo>
                    <a:lnTo>
                      <a:pt x="658" y="563"/>
                    </a:lnTo>
                    <a:lnTo>
                      <a:pt x="658" y="569"/>
                    </a:lnTo>
                    <a:lnTo>
                      <a:pt x="652" y="569"/>
                    </a:lnTo>
                    <a:lnTo>
                      <a:pt x="652" y="575"/>
                    </a:lnTo>
                    <a:lnTo>
                      <a:pt x="640" y="581"/>
                    </a:lnTo>
                    <a:lnTo>
                      <a:pt x="616" y="593"/>
                    </a:lnTo>
                    <a:lnTo>
                      <a:pt x="604" y="599"/>
                    </a:lnTo>
                    <a:lnTo>
                      <a:pt x="592" y="605"/>
                    </a:lnTo>
                    <a:lnTo>
                      <a:pt x="586" y="611"/>
                    </a:lnTo>
                    <a:lnTo>
                      <a:pt x="574" y="617"/>
                    </a:lnTo>
                    <a:lnTo>
                      <a:pt x="562" y="629"/>
                    </a:lnTo>
                    <a:lnTo>
                      <a:pt x="550" y="635"/>
                    </a:lnTo>
                    <a:lnTo>
                      <a:pt x="550" y="653"/>
                    </a:lnTo>
                    <a:lnTo>
                      <a:pt x="556" y="677"/>
                    </a:lnTo>
                    <a:lnTo>
                      <a:pt x="562" y="707"/>
                    </a:lnTo>
                    <a:lnTo>
                      <a:pt x="538" y="737"/>
                    </a:lnTo>
                    <a:lnTo>
                      <a:pt x="377" y="785"/>
                    </a:lnTo>
                    <a:lnTo>
                      <a:pt x="365" y="761"/>
                    </a:lnTo>
                    <a:lnTo>
                      <a:pt x="359" y="755"/>
                    </a:lnTo>
                    <a:lnTo>
                      <a:pt x="353" y="755"/>
                    </a:lnTo>
                    <a:lnTo>
                      <a:pt x="359" y="683"/>
                    </a:lnTo>
                    <a:lnTo>
                      <a:pt x="365" y="671"/>
                    </a:lnTo>
                    <a:lnTo>
                      <a:pt x="371" y="665"/>
                    </a:lnTo>
                    <a:lnTo>
                      <a:pt x="389" y="641"/>
                    </a:lnTo>
                    <a:lnTo>
                      <a:pt x="413" y="629"/>
                    </a:lnTo>
                    <a:lnTo>
                      <a:pt x="431" y="611"/>
                    </a:lnTo>
                    <a:lnTo>
                      <a:pt x="419" y="623"/>
                    </a:lnTo>
                    <a:lnTo>
                      <a:pt x="419" y="629"/>
                    </a:lnTo>
                    <a:lnTo>
                      <a:pt x="425" y="647"/>
                    </a:lnTo>
                    <a:lnTo>
                      <a:pt x="425" y="659"/>
                    </a:lnTo>
                    <a:lnTo>
                      <a:pt x="431" y="665"/>
                    </a:lnTo>
                    <a:lnTo>
                      <a:pt x="437" y="659"/>
                    </a:lnTo>
                    <a:lnTo>
                      <a:pt x="443" y="635"/>
                    </a:lnTo>
                    <a:lnTo>
                      <a:pt x="443" y="617"/>
                    </a:lnTo>
                    <a:lnTo>
                      <a:pt x="443" y="605"/>
                    </a:lnTo>
                    <a:lnTo>
                      <a:pt x="491" y="575"/>
                    </a:lnTo>
                    <a:lnTo>
                      <a:pt x="527" y="545"/>
                    </a:lnTo>
                    <a:lnTo>
                      <a:pt x="550" y="527"/>
                    </a:lnTo>
                    <a:lnTo>
                      <a:pt x="568" y="515"/>
                    </a:lnTo>
                    <a:lnTo>
                      <a:pt x="586" y="503"/>
                    </a:lnTo>
                    <a:lnTo>
                      <a:pt x="598" y="497"/>
                    </a:lnTo>
                    <a:lnTo>
                      <a:pt x="610" y="485"/>
                    </a:lnTo>
                    <a:lnTo>
                      <a:pt x="616" y="479"/>
                    </a:lnTo>
                    <a:lnTo>
                      <a:pt x="616" y="473"/>
                    </a:lnTo>
                    <a:lnTo>
                      <a:pt x="628" y="455"/>
                    </a:lnTo>
                    <a:lnTo>
                      <a:pt x="634" y="431"/>
                    </a:lnTo>
                    <a:lnTo>
                      <a:pt x="640" y="408"/>
                    </a:lnTo>
                    <a:lnTo>
                      <a:pt x="640" y="402"/>
                    </a:lnTo>
                    <a:lnTo>
                      <a:pt x="640" y="396"/>
                    </a:lnTo>
                    <a:lnTo>
                      <a:pt x="628" y="396"/>
                    </a:lnTo>
                    <a:lnTo>
                      <a:pt x="634" y="396"/>
                    </a:lnTo>
                    <a:lnTo>
                      <a:pt x="634" y="390"/>
                    </a:lnTo>
                    <a:lnTo>
                      <a:pt x="640" y="378"/>
                    </a:lnTo>
                    <a:lnTo>
                      <a:pt x="652" y="336"/>
                    </a:lnTo>
                    <a:lnTo>
                      <a:pt x="664" y="300"/>
                    </a:lnTo>
                    <a:lnTo>
                      <a:pt x="664" y="282"/>
                    </a:lnTo>
                    <a:lnTo>
                      <a:pt x="670" y="276"/>
                    </a:lnTo>
                    <a:lnTo>
                      <a:pt x="664" y="270"/>
                    </a:lnTo>
                    <a:lnTo>
                      <a:pt x="658" y="258"/>
                    </a:lnTo>
                    <a:lnTo>
                      <a:pt x="646" y="246"/>
                    </a:lnTo>
                    <a:lnTo>
                      <a:pt x="640" y="240"/>
                    </a:lnTo>
                    <a:lnTo>
                      <a:pt x="676" y="258"/>
                    </a:lnTo>
                    <a:lnTo>
                      <a:pt x="682" y="192"/>
                    </a:lnTo>
                    <a:lnTo>
                      <a:pt x="682" y="198"/>
                    </a:lnTo>
                    <a:lnTo>
                      <a:pt x="682" y="222"/>
                    </a:lnTo>
                    <a:lnTo>
                      <a:pt x="688" y="246"/>
                    </a:lnTo>
                    <a:lnTo>
                      <a:pt x="694" y="264"/>
                    </a:lnTo>
                    <a:close/>
                    <a:moveTo>
                      <a:pt x="532" y="455"/>
                    </a:moveTo>
                    <a:lnTo>
                      <a:pt x="527" y="461"/>
                    </a:lnTo>
                    <a:lnTo>
                      <a:pt x="532" y="449"/>
                    </a:lnTo>
                    <a:lnTo>
                      <a:pt x="532" y="455"/>
                    </a:lnTo>
                    <a:close/>
                    <a:moveTo>
                      <a:pt x="634" y="803"/>
                    </a:moveTo>
                    <a:lnTo>
                      <a:pt x="634" y="803"/>
                    </a:lnTo>
                    <a:close/>
                  </a:path>
                </a:pathLst>
              </a:custGeom>
              <a:solidFill>
                <a:schemeClr val="bg2"/>
              </a:solidFill>
              <a:ln w="9525">
                <a:noFill/>
                <a:round/>
                <a:headEnd/>
                <a:tailEnd/>
              </a:ln>
            </p:spPr>
            <p:txBody>
              <a:bodyPr/>
              <a:lstStyle/>
              <a:p>
                <a:pPr>
                  <a:defRPr/>
                </a:pPr>
                <a:endParaRPr lang="en-US" dirty="0"/>
              </a:p>
            </p:txBody>
          </p:sp>
          <p:sp>
            <p:nvSpPr>
              <p:cNvPr id="1048" name="Freeform 19"/>
              <p:cNvSpPr>
                <a:spLocks/>
              </p:cNvSpPr>
              <p:nvPr/>
            </p:nvSpPr>
            <p:spPr bwMode="hidden">
              <a:xfrm>
                <a:off x="684" y="2709"/>
                <a:ext cx="47" cy="78"/>
              </a:xfrm>
              <a:custGeom>
                <a:avLst/>
                <a:gdLst>
                  <a:gd name="T0" fmla="*/ 12 w 47"/>
                  <a:gd name="T1" fmla="*/ 72 h 78"/>
                  <a:gd name="T2" fmla="*/ 18 w 47"/>
                  <a:gd name="T3" fmla="*/ 60 h 78"/>
                  <a:gd name="T4" fmla="*/ 24 w 47"/>
                  <a:gd name="T5" fmla="*/ 54 h 78"/>
                  <a:gd name="T6" fmla="*/ 47 w 47"/>
                  <a:gd name="T7" fmla="*/ 0 h 78"/>
                  <a:gd name="T8" fmla="*/ 0 w 47"/>
                  <a:gd name="T9" fmla="*/ 78 h 78"/>
                  <a:gd name="T10" fmla="*/ 12 w 47"/>
                  <a:gd name="T11" fmla="*/ 72 h 78"/>
                  <a:gd name="T12" fmla="*/ 12 w 47"/>
                  <a:gd name="T13" fmla="*/ 72 h 7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7" h="78">
                    <a:moveTo>
                      <a:pt x="12" y="72"/>
                    </a:moveTo>
                    <a:lnTo>
                      <a:pt x="18" y="60"/>
                    </a:lnTo>
                    <a:lnTo>
                      <a:pt x="24" y="54"/>
                    </a:lnTo>
                    <a:lnTo>
                      <a:pt x="47" y="0"/>
                    </a:lnTo>
                    <a:lnTo>
                      <a:pt x="0" y="78"/>
                    </a:lnTo>
                    <a:lnTo>
                      <a:pt x="12" y="72"/>
                    </a:lnTo>
                    <a:close/>
                  </a:path>
                </a:pathLst>
              </a:custGeom>
              <a:gradFill rotWithShape="0">
                <a:gsLst>
                  <a:gs pos="0">
                    <a:schemeClr val="bg2"/>
                  </a:gs>
                  <a:gs pos="100000">
                    <a:schemeClr val="bg1"/>
                  </a:gs>
                </a:gsLst>
                <a:lin ang="18900000" scaled="1"/>
              </a:gradFill>
              <a:ln w="9525">
                <a:noFill/>
                <a:round/>
                <a:headEnd/>
                <a:tailEnd/>
              </a:ln>
            </p:spPr>
            <p:txBody>
              <a:bodyPr/>
              <a:lstStyle/>
              <a:p>
                <a:pPr>
                  <a:defRPr/>
                </a:pPr>
                <a:endParaRPr lang="en-US" dirty="0"/>
              </a:p>
            </p:txBody>
          </p:sp>
          <p:sp>
            <p:nvSpPr>
              <p:cNvPr id="1049" name="Freeform 20"/>
              <p:cNvSpPr>
                <a:spLocks/>
              </p:cNvSpPr>
              <p:nvPr/>
            </p:nvSpPr>
            <p:spPr bwMode="hidden">
              <a:xfrm>
                <a:off x="1284" y="2572"/>
                <a:ext cx="149" cy="419"/>
              </a:xfrm>
              <a:custGeom>
                <a:avLst/>
                <a:gdLst>
                  <a:gd name="T0" fmla="*/ 29 w 149"/>
                  <a:gd name="T1" fmla="*/ 96 h 419"/>
                  <a:gd name="T2" fmla="*/ 41 w 149"/>
                  <a:gd name="T3" fmla="*/ 126 h 419"/>
                  <a:gd name="T4" fmla="*/ 29 w 149"/>
                  <a:gd name="T5" fmla="*/ 161 h 419"/>
                  <a:gd name="T6" fmla="*/ 47 w 149"/>
                  <a:gd name="T7" fmla="*/ 149 h 419"/>
                  <a:gd name="T8" fmla="*/ 53 w 149"/>
                  <a:gd name="T9" fmla="*/ 347 h 419"/>
                  <a:gd name="T10" fmla="*/ 65 w 149"/>
                  <a:gd name="T11" fmla="*/ 371 h 419"/>
                  <a:gd name="T12" fmla="*/ 65 w 149"/>
                  <a:gd name="T13" fmla="*/ 377 h 419"/>
                  <a:gd name="T14" fmla="*/ 65 w 149"/>
                  <a:gd name="T15" fmla="*/ 389 h 419"/>
                  <a:gd name="T16" fmla="*/ 77 w 149"/>
                  <a:gd name="T17" fmla="*/ 395 h 419"/>
                  <a:gd name="T18" fmla="*/ 101 w 149"/>
                  <a:gd name="T19" fmla="*/ 407 h 419"/>
                  <a:gd name="T20" fmla="*/ 125 w 149"/>
                  <a:gd name="T21" fmla="*/ 413 h 419"/>
                  <a:gd name="T22" fmla="*/ 149 w 149"/>
                  <a:gd name="T23" fmla="*/ 419 h 419"/>
                  <a:gd name="T24" fmla="*/ 125 w 149"/>
                  <a:gd name="T25" fmla="*/ 395 h 419"/>
                  <a:gd name="T26" fmla="*/ 77 w 149"/>
                  <a:gd name="T27" fmla="*/ 365 h 419"/>
                  <a:gd name="T28" fmla="*/ 77 w 149"/>
                  <a:gd name="T29" fmla="*/ 365 h 419"/>
                  <a:gd name="T30" fmla="*/ 77 w 149"/>
                  <a:gd name="T31" fmla="*/ 353 h 419"/>
                  <a:gd name="T32" fmla="*/ 83 w 149"/>
                  <a:gd name="T33" fmla="*/ 329 h 419"/>
                  <a:gd name="T34" fmla="*/ 83 w 149"/>
                  <a:gd name="T35" fmla="*/ 293 h 419"/>
                  <a:gd name="T36" fmla="*/ 83 w 149"/>
                  <a:gd name="T37" fmla="*/ 257 h 419"/>
                  <a:gd name="T38" fmla="*/ 83 w 149"/>
                  <a:gd name="T39" fmla="*/ 221 h 419"/>
                  <a:gd name="T40" fmla="*/ 77 w 149"/>
                  <a:gd name="T41" fmla="*/ 185 h 419"/>
                  <a:gd name="T42" fmla="*/ 65 w 149"/>
                  <a:gd name="T43" fmla="*/ 155 h 419"/>
                  <a:gd name="T44" fmla="*/ 59 w 149"/>
                  <a:gd name="T45" fmla="*/ 143 h 419"/>
                  <a:gd name="T46" fmla="*/ 53 w 149"/>
                  <a:gd name="T47" fmla="*/ 137 h 419"/>
                  <a:gd name="T48" fmla="*/ 53 w 149"/>
                  <a:gd name="T49" fmla="*/ 120 h 419"/>
                  <a:gd name="T50" fmla="*/ 53 w 149"/>
                  <a:gd name="T51" fmla="*/ 108 h 419"/>
                  <a:gd name="T52" fmla="*/ 47 w 149"/>
                  <a:gd name="T53" fmla="*/ 90 h 419"/>
                  <a:gd name="T54" fmla="*/ 35 w 149"/>
                  <a:gd name="T55" fmla="*/ 54 h 419"/>
                  <a:gd name="T56" fmla="*/ 23 w 149"/>
                  <a:gd name="T57" fmla="*/ 18 h 419"/>
                  <a:gd name="T58" fmla="*/ 17 w 149"/>
                  <a:gd name="T59" fmla="*/ 6 h 419"/>
                  <a:gd name="T60" fmla="*/ 17 w 149"/>
                  <a:gd name="T61" fmla="*/ 0 h 419"/>
                  <a:gd name="T62" fmla="*/ 0 w 149"/>
                  <a:gd name="T63" fmla="*/ 6 h 419"/>
                  <a:gd name="T64" fmla="*/ 6 w 149"/>
                  <a:gd name="T65" fmla="*/ 114 h 419"/>
                  <a:gd name="T66" fmla="*/ 29 w 149"/>
                  <a:gd name="T67" fmla="*/ 96 h 419"/>
                  <a:gd name="T68" fmla="*/ 29 w 149"/>
                  <a:gd name="T69" fmla="*/ 96 h 41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49" h="419">
                    <a:moveTo>
                      <a:pt x="29" y="96"/>
                    </a:moveTo>
                    <a:lnTo>
                      <a:pt x="41" y="126"/>
                    </a:lnTo>
                    <a:lnTo>
                      <a:pt x="29" y="161"/>
                    </a:lnTo>
                    <a:lnTo>
                      <a:pt x="47" y="149"/>
                    </a:lnTo>
                    <a:lnTo>
                      <a:pt x="53" y="347"/>
                    </a:lnTo>
                    <a:lnTo>
                      <a:pt x="65" y="371"/>
                    </a:lnTo>
                    <a:lnTo>
                      <a:pt x="65" y="377"/>
                    </a:lnTo>
                    <a:lnTo>
                      <a:pt x="65" y="389"/>
                    </a:lnTo>
                    <a:lnTo>
                      <a:pt x="77" y="395"/>
                    </a:lnTo>
                    <a:lnTo>
                      <a:pt x="101" y="407"/>
                    </a:lnTo>
                    <a:lnTo>
                      <a:pt x="125" y="413"/>
                    </a:lnTo>
                    <a:lnTo>
                      <a:pt x="149" y="419"/>
                    </a:lnTo>
                    <a:lnTo>
                      <a:pt x="125" y="395"/>
                    </a:lnTo>
                    <a:lnTo>
                      <a:pt x="77" y="365"/>
                    </a:lnTo>
                    <a:lnTo>
                      <a:pt x="77" y="353"/>
                    </a:lnTo>
                    <a:lnTo>
                      <a:pt x="83" y="329"/>
                    </a:lnTo>
                    <a:lnTo>
                      <a:pt x="83" y="293"/>
                    </a:lnTo>
                    <a:lnTo>
                      <a:pt x="83" y="257"/>
                    </a:lnTo>
                    <a:lnTo>
                      <a:pt x="83" y="221"/>
                    </a:lnTo>
                    <a:lnTo>
                      <a:pt x="77" y="185"/>
                    </a:lnTo>
                    <a:lnTo>
                      <a:pt x="65" y="155"/>
                    </a:lnTo>
                    <a:lnTo>
                      <a:pt x="59" y="143"/>
                    </a:lnTo>
                    <a:lnTo>
                      <a:pt x="53" y="137"/>
                    </a:lnTo>
                    <a:lnTo>
                      <a:pt x="53" y="120"/>
                    </a:lnTo>
                    <a:lnTo>
                      <a:pt x="53" y="108"/>
                    </a:lnTo>
                    <a:lnTo>
                      <a:pt x="47" y="90"/>
                    </a:lnTo>
                    <a:lnTo>
                      <a:pt x="35" y="54"/>
                    </a:lnTo>
                    <a:lnTo>
                      <a:pt x="23" y="18"/>
                    </a:lnTo>
                    <a:lnTo>
                      <a:pt x="17" y="6"/>
                    </a:lnTo>
                    <a:lnTo>
                      <a:pt x="17" y="0"/>
                    </a:lnTo>
                    <a:lnTo>
                      <a:pt x="0" y="6"/>
                    </a:lnTo>
                    <a:lnTo>
                      <a:pt x="6" y="114"/>
                    </a:lnTo>
                    <a:lnTo>
                      <a:pt x="29" y="96"/>
                    </a:lnTo>
                    <a:close/>
                  </a:path>
                </a:pathLst>
              </a:custGeom>
              <a:gradFill rotWithShape="0">
                <a:gsLst>
                  <a:gs pos="0">
                    <a:schemeClr val="bg2"/>
                  </a:gs>
                  <a:gs pos="100000">
                    <a:schemeClr val="bg1"/>
                  </a:gs>
                </a:gsLst>
                <a:lin ang="18900000" scaled="1"/>
              </a:gradFill>
              <a:ln w="9525">
                <a:noFill/>
                <a:round/>
                <a:headEnd/>
                <a:tailEnd/>
              </a:ln>
            </p:spPr>
            <p:txBody>
              <a:bodyPr/>
              <a:lstStyle/>
              <a:p>
                <a:pPr>
                  <a:defRPr/>
                </a:pPr>
                <a:endParaRPr lang="en-US" dirty="0"/>
              </a:p>
            </p:txBody>
          </p:sp>
          <p:sp>
            <p:nvSpPr>
              <p:cNvPr id="1050" name="Freeform 21"/>
              <p:cNvSpPr>
                <a:spLocks/>
              </p:cNvSpPr>
              <p:nvPr/>
            </p:nvSpPr>
            <p:spPr bwMode="hidden">
              <a:xfrm>
                <a:off x="1140" y="2434"/>
                <a:ext cx="167" cy="138"/>
              </a:xfrm>
              <a:custGeom>
                <a:avLst/>
                <a:gdLst>
                  <a:gd name="T0" fmla="*/ 102 w 167"/>
                  <a:gd name="T1" fmla="*/ 18 h 138"/>
                  <a:gd name="T2" fmla="*/ 96 w 167"/>
                  <a:gd name="T3" fmla="*/ 12 h 138"/>
                  <a:gd name="T4" fmla="*/ 90 w 167"/>
                  <a:gd name="T5" fmla="*/ 0 h 138"/>
                  <a:gd name="T6" fmla="*/ 78 w 167"/>
                  <a:gd name="T7" fmla="*/ 0 h 138"/>
                  <a:gd name="T8" fmla="*/ 66 w 167"/>
                  <a:gd name="T9" fmla="*/ 0 h 138"/>
                  <a:gd name="T10" fmla="*/ 60 w 167"/>
                  <a:gd name="T11" fmla="*/ 0 h 138"/>
                  <a:gd name="T12" fmla="*/ 48 w 167"/>
                  <a:gd name="T13" fmla="*/ 6 h 138"/>
                  <a:gd name="T14" fmla="*/ 36 w 167"/>
                  <a:gd name="T15" fmla="*/ 12 h 138"/>
                  <a:gd name="T16" fmla="*/ 30 w 167"/>
                  <a:gd name="T17" fmla="*/ 12 h 138"/>
                  <a:gd name="T18" fmla="*/ 24 w 167"/>
                  <a:gd name="T19" fmla="*/ 24 h 138"/>
                  <a:gd name="T20" fmla="*/ 18 w 167"/>
                  <a:gd name="T21" fmla="*/ 42 h 138"/>
                  <a:gd name="T22" fmla="*/ 6 w 167"/>
                  <a:gd name="T23" fmla="*/ 66 h 138"/>
                  <a:gd name="T24" fmla="*/ 0 w 167"/>
                  <a:gd name="T25" fmla="*/ 72 h 138"/>
                  <a:gd name="T26" fmla="*/ 42 w 167"/>
                  <a:gd name="T27" fmla="*/ 30 h 138"/>
                  <a:gd name="T28" fmla="*/ 30 w 167"/>
                  <a:gd name="T29" fmla="*/ 66 h 138"/>
                  <a:gd name="T30" fmla="*/ 96 w 167"/>
                  <a:gd name="T31" fmla="*/ 36 h 138"/>
                  <a:gd name="T32" fmla="*/ 120 w 167"/>
                  <a:gd name="T33" fmla="*/ 78 h 138"/>
                  <a:gd name="T34" fmla="*/ 120 w 167"/>
                  <a:gd name="T35" fmla="*/ 54 h 138"/>
                  <a:gd name="T36" fmla="*/ 167 w 167"/>
                  <a:gd name="T37" fmla="*/ 138 h 138"/>
                  <a:gd name="T38" fmla="*/ 167 w 167"/>
                  <a:gd name="T39" fmla="*/ 120 h 138"/>
                  <a:gd name="T40" fmla="*/ 161 w 167"/>
                  <a:gd name="T41" fmla="*/ 102 h 138"/>
                  <a:gd name="T42" fmla="*/ 138 w 167"/>
                  <a:gd name="T43" fmla="*/ 60 h 138"/>
                  <a:gd name="T44" fmla="*/ 114 w 167"/>
                  <a:gd name="T45" fmla="*/ 30 h 138"/>
                  <a:gd name="T46" fmla="*/ 108 w 167"/>
                  <a:gd name="T47" fmla="*/ 24 h 138"/>
                  <a:gd name="T48" fmla="*/ 102 w 167"/>
                  <a:gd name="T49" fmla="*/ 18 h 138"/>
                  <a:gd name="T50" fmla="*/ 102 w 167"/>
                  <a:gd name="T51" fmla="*/ 18 h 13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67" h="138">
                    <a:moveTo>
                      <a:pt x="102" y="18"/>
                    </a:moveTo>
                    <a:lnTo>
                      <a:pt x="96" y="12"/>
                    </a:lnTo>
                    <a:lnTo>
                      <a:pt x="90" y="0"/>
                    </a:lnTo>
                    <a:lnTo>
                      <a:pt x="78" y="0"/>
                    </a:lnTo>
                    <a:lnTo>
                      <a:pt x="66" y="0"/>
                    </a:lnTo>
                    <a:lnTo>
                      <a:pt x="60" y="0"/>
                    </a:lnTo>
                    <a:lnTo>
                      <a:pt x="48" y="6"/>
                    </a:lnTo>
                    <a:lnTo>
                      <a:pt x="36" y="12"/>
                    </a:lnTo>
                    <a:lnTo>
                      <a:pt x="30" y="12"/>
                    </a:lnTo>
                    <a:lnTo>
                      <a:pt x="24" y="24"/>
                    </a:lnTo>
                    <a:lnTo>
                      <a:pt x="18" y="42"/>
                    </a:lnTo>
                    <a:lnTo>
                      <a:pt x="6" y="66"/>
                    </a:lnTo>
                    <a:lnTo>
                      <a:pt x="0" y="72"/>
                    </a:lnTo>
                    <a:lnTo>
                      <a:pt x="42" y="30"/>
                    </a:lnTo>
                    <a:lnTo>
                      <a:pt x="30" y="66"/>
                    </a:lnTo>
                    <a:lnTo>
                      <a:pt x="96" y="36"/>
                    </a:lnTo>
                    <a:lnTo>
                      <a:pt x="120" y="78"/>
                    </a:lnTo>
                    <a:lnTo>
                      <a:pt x="120" y="54"/>
                    </a:lnTo>
                    <a:lnTo>
                      <a:pt x="167" y="138"/>
                    </a:lnTo>
                    <a:lnTo>
                      <a:pt x="167" y="120"/>
                    </a:lnTo>
                    <a:lnTo>
                      <a:pt x="161" y="102"/>
                    </a:lnTo>
                    <a:lnTo>
                      <a:pt x="138" y="60"/>
                    </a:lnTo>
                    <a:lnTo>
                      <a:pt x="114" y="30"/>
                    </a:lnTo>
                    <a:lnTo>
                      <a:pt x="108" y="24"/>
                    </a:lnTo>
                    <a:lnTo>
                      <a:pt x="102" y="18"/>
                    </a:lnTo>
                    <a:close/>
                  </a:path>
                </a:pathLst>
              </a:custGeom>
              <a:gradFill rotWithShape="0">
                <a:gsLst>
                  <a:gs pos="0">
                    <a:schemeClr val="bg2"/>
                  </a:gs>
                  <a:gs pos="100000">
                    <a:schemeClr val="bg1"/>
                  </a:gs>
                </a:gsLst>
                <a:lin ang="18900000" scaled="1"/>
              </a:gradFill>
              <a:ln w="9525">
                <a:noFill/>
                <a:round/>
                <a:headEnd/>
                <a:tailEnd/>
              </a:ln>
            </p:spPr>
            <p:txBody>
              <a:bodyPr/>
              <a:lstStyle/>
              <a:p>
                <a:pPr>
                  <a:defRPr/>
                </a:pPr>
                <a:endParaRPr lang="en-US" dirty="0"/>
              </a:p>
            </p:txBody>
          </p:sp>
          <p:sp>
            <p:nvSpPr>
              <p:cNvPr id="1051" name="Freeform 22"/>
              <p:cNvSpPr>
                <a:spLocks/>
              </p:cNvSpPr>
              <p:nvPr/>
            </p:nvSpPr>
            <p:spPr bwMode="hidden">
              <a:xfrm>
                <a:off x="948" y="2314"/>
                <a:ext cx="113" cy="114"/>
              </a:xfrm>
              <a:custGeom>
                <a:avLst/>
                <a:gdLst>
                  <a:gd name="T0" fmla="*/ 0 w 113"/>
                  <a:gd name="T1" fmla="*/ 0 h 114"/>
                  <a:gd name="T2" fmla="*/ 6 w 113"/>
                  <a:gd name="T3" fmla="*/ 0 h 114"/>
                  <a:gd name="T4" fmla="*/ 24 w 113"/>
                  <a:gd name="T5" fmla="*/ 6 h 114"/>
                  <a:gd name="T6" fmla="*/ 48 w 113"/>
                  <a:gd name="T7" fmla="*/ 18 h 114"/>
                  <a:gd name="T8" fmla="*/ 71 w 113"/>
                  <a:gd name="T9" fmla="*/ 36 h 114"/>
                  <a:gd name="T10" fmla="*/ 83 w 113"/>
                  <a:gd name="T11" fmla="*/ 48 h 114"/>
                  <a:gd name="T12" fmla="*/ 95 w 113"/>
                  <a:gd name="T13" fmla="*/ 66 h 114"/>
                  <a:gd name="T14" fmla="*/ 107 w 113"/>
                  <a:gd name="T15" fmla="*/ 90 h 114"/>
                  <a:gd name="T16" fmla="*/ 113 w 113"/>
                  <a:gd name="T17" fmla="*/ 114 h 114"/>
                  <a:gd name="T18" fmla="*/ 83 w 113"/>
                  <a:gd name="T19" fmla="*/ 66 h 114"/>
                  <a:gd name="T20" fmla="*/ 60 w 113"/>
                  <a:gd name="T21" fmla="*/ 78 h 114"/>
                  <a:gd name="T22" fmla="*/ 71 w 113"/>
                  <a:gd name="T23" fmla="*/ 54 h 114"/>
                  <a:gd name="T24" fmla="*/ 12 w 113"/>
                  <a:gd name="T25" fmla="*/ 78 h 114"/>
                  <a:gd name="T26" fmla="*/ 60 w 113"/>
                  <a:gd name="T27" fmla="*/ 48 h 114"/>
                  <a:gd name="T28" fmla="*/ 60 w 113"/>
                  <a:gd name="T29" fmla="*/ 42 h 114"/>
                  <a:gd name="T30" fmla="*/ 54 w 113"/>
                  <a:gd name="T31" fmla="*/ 30 h 114"/>
                  <a:gd name="T32" fmla="*/ 36 w 113"/>
                  <a:gd name="T33" fmla="*/ 18 h 114"/>
                  <a:gd name="T34" fmla="*/ 0 w 113"/>
                  <a:gd name="T35" fmla="*/ 0 h 114"/>
                  <a:gd name="T36" fmla="*/ 0 w 113"/>
                  <a:gd name="T37" fmla="*/ 0 h 11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13" h="114">
                    <a:moveTo>
                      <a:pt x="0" y="0"/>
                    </a:moveTo>
                    <a:lnTo>
                      <a:pt x="6" y="0"/>
                    </a:lnTo>
                    <a:lnTo>
                      <a:pt x="24" y="6"/>
                    </a:lnTo>
                    <a:lnTo>
                      <a:pt x="48" y="18"/>
                    </a:lnTo>
                    <a:lnTo>
                      <a:pt x="71" y="36"/>
                    </a:lnTo>
                    <a:lnTo>
                      <a:pt x="83" y="48"/>
                    </a:lnTo>
                    <a:lnTo>
                      <a:pt x="95" y="66"/>
                    </a:lnTo>
                    <a:lnTo>
                      <a:pt x="107" y="90"/>
                    </a:lnTo>
                    <a:lnTo>
                      <a:pt x="113" y="114"/>
                    </a:lnTo>
                    <a:lnTo>
                      <a:pt x="83" y="66"/>
                    </a:lnTo>
                    <a:lnTo>
                      <a:pt x="60" y="78"/>
                    </a:lnTo>
                    <a:lnTo>
                      <a:pt x="71" y="54"/>
                    </a:lnTo>
                    <a:lnTo>
                      <a:pt x="12" y="78"/>
                    </a:lnTo>
                    <a:lnTo>
                      <a:pt x="60" y="48"/>
                    </a:lnTo>
                    <a:lnTo>
                      <a:pt x="60" y="42"/>
                    </a:lnTo>
                    <a:lnTo>
                      <a:pt x="54" y="30"/>
                    </a:lnTo>
                    <a:lnTo>
                      <a:pt x="36" y="18"/>
                    </a:lnTo>
                    <a:lnTo>
                      <a:pt x="0" y="0"/>
                    </a:lnTo>
                    <a:close/>
                  </a:path>
                </a:pathLst>
              </a:custGeom>
              <a:gradFill rotWithShape="0">
                <a:gsLst>
                  <a:gs pos="0">
                    <a:schemeClr val="bg2"/>
                  </a:gs>
                  <a:gs pos="100000">
                    <a:schemeClr val="bg1"/>
                  </a:gs>
                </a:gsLst>
                <a:lin ang="18900000" scaled="1"/>
              </a:gradFill>
              <a:ln w="9525">
                <a:noFill/>
                <a:round/>
                <a:headEnd/>
                <a:tailEnd/>
              </a:ln>
            </p:spPr>
            <p:txBody>
              <a:bodyPr/>
              <a:lstStyle/>
              <a:p>
                <a:pPr>
                  <a:defRPr/>
                </a:pPr>
                <a:endParaRPr lang="en-US" dirty="0"/>
              </a:p>
            </p:txBody>
          </p:sp>
          <p:sp>
            <p:nvSpPr>
              <p:cNvPr id="1052" name="Freeform 23"/>
              <p:cNvSpPr>
                <a:spLocks/>
              </p:cNvSpPr>
              <p:nvPr/>
            </p:nvSpPr>
            <p:spPr bwMode="hidden">
              <a:xfrm>
                <a:off x="1122" y="2578"/>
                <a:ext cx="66" cy="60"/>
              </a:xfrm>
              <a:custGeom>
                <a:avLst/>
                <a:gdLst>
                  <a:gd name="T0" fmla="*/ 54 w 66"/>
                  <a:gd name="T1" fmla="*/ 0 h 60"/>
                  <a:gd name="T2" fmla="*/ 42 w 66"/>
                  <a:gd name="T3" fmla="*/ 18 h 60"/>
                  <a:gd name="T4" fmla="*/ 36 w 66"/>
                  <a:gd name="T5" fmla="*/ 6 h 60"/>
                  <a:gd name="T6" fmla="*/ 24 w 66"/>
                  <a:gd name="T7" fmla="*/ 30 h 60"/>
                  <a:gd name="T8" fmla="*/ 18 w 66"/>
                  <a:gd name="T9" fmla="*/ 36 h 60"/>
                  <a:gd name="T10" fmla="*/ 6 w 66"/>
                  <a:gd name="T11" fmla="*/ 48 h 60"/>
                  <a:gd name="T12" fmla="*/ 0 w 66"/>
                  <a:gd name="T13" fmla="*/ 60 h 60"/>
                  <a:gd name="T14" fmla="*/ 12 w 66"/>
                  <a:gd name="T15" fmla="*/ 54 h 60"/>
                  <a:gd name="T16" fmla="*/ 30 w 66"/>
                  <a:gd name="T17" fmla="*/ 36 h 60"/>
                  <a:gd name="T18" fmla="*/ 54 w 66"/>
                  <a:gd name="T19" fmla="*/ 18 h 60"/>
                  <a:gd name="T20" fmla="*/ 66 w 66"/>
                  <a:gd name="T21" fmla="*/ 6 h 60"/>
                  <a:gd name="T22" fmla="*/ 54 w 66"/>
                  <a:gd name="T23" fmla="*/ 0 h 60"/>
                  <a:gd name="T24" fmla="*/ 54 w 66"/>
                  <a:gd name="T25" fmla="*/ 0 h 6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6" h="60">
                    <a:moveTo>
                      <a:pt x="54" y="0"/>
                    </a:moveTo>
                    <a:lnTo>
                      <a:pt x="42" y="18"/>
                    </a:lnTo>
                    <a:lnTo>
                      <a:pt x="36" y="6"/>
                    </a:lnTo>
                    <a:lnTo>
                      <a:pt x="24" y="30"/>
                    </a:lnTo>
                    <a:lnTo>
                      <a:pt x="18" y="36"/>
                    </a:lnTo>
                    <a:lnTo>
                      <a:pt x="6" y="48"/>
                    </a:lnTo>
                    <a:lnTo>
                      <a:pt x="0" y="60"/>
                    </a:lnTo>
                    <a:lnTo>
                      <a:pt x="12" y="54"/>
                    </a:lnTo>
                    <a:lnTo>
                      <a:pt x="30" y="36"/>
                    </a:lnTo>
                    <a:lnTo>
                      <a:pt x="54" y="18"/>
                    </a:lnTo>
                    <a:lnTo>
                      <a:pt x="66" y="6"/>
                    </a:lnTo>
                    <a:lnTo>
                      <a:pt x="54" y="0"/>
                    </a:lnTo>
                    <a:close/>
                  </a:path>
                </a:pathLst>
              </a:custGeom>
              <a:gradFill rotWithShape="0">
                <a:gsLst>
                  <a:gs pos="0">
                    <a:schemeClr val="bg2"/>
                  </a:gs>
                  <a:gs pos="100000">
                    <a:schemeClr val="bg1"/>
                  </a:gs>
                </a:gsLst>
                <a:lin ang="18900000" scaled="1"/>
              </a:gradFill>
              <a:ln w="9525">
                <a:noFill/>
                <a:round/>
                <a:headEnd/>
                <a:tailEnd/>
              </a:ln>
            </p:spPr>
            <p:txBody>
              <a:bodyPr/>
              <a:lstStyle/>
              <a:p>
                <a:pPr>
                  <a:defRPr/>
                </a:pPr>
                <a:endParaRPr lang="en-US" dirty="0"/>
              </a:p>
            </p:txBody>
          </p:sp>
          <p:sp>
            <p:nvSpPr>
              <p:cNvPr id="1053" name="Freeform 24"/>
              <p:cNvSpPr>
                <a:spLocks/>
              </p:cNvSpPr>
              <p:nvPr/>
            </p:nvSpPr>
            <p:spPr bwMode="hidden">
              <a:xfrm>
                <a:off x="942" y="2674"/>
                <a:ext cx="161" cy="179"/>
              </a:xfrm>
              <a:custGeom>
                <a:avLst/>
                <a:gdLst>
                  <a:gd name="T0" fmla="*/ 131 w 161"/>
                  <a:gd name="T1" fmla="*/ 53 h 179"/>
                  <a:gd name="T2" fmla="*/ 137 w 161"/>
                  <a:gd name="T3" fmla="*/ 53 h 179"/>
                  <a:gd name="T4" fmla="*/ 143 w 161"/>
                  <a:gd name="T5" fmla="*/ 41 h 179"/>
                  <a:gd name="T6" fmla="*/ 155 w 161"/>
                  <a:gd name="T7" fmla="*/ 35 h 179"/>
                  <a:gd name="T8" fmla="*/ 161 w 161"/>
                  <a:gd name="T9" fmla="*/ 24 h 179"/>
                  <a:gd name="T10" fmla="*/ 161 w 161"/>
                  <a:gd name="T11" fmla="*/ 12 h 179"/>
                  <a:gd name="T12" fmla="*/ 161 w 161"/>
                  <a:gd name="T13" fmla="*/ 0 h 179"/>
                  <a:gd name="T14" fmla="*/ 149 w 161"/>
                  <a:gd name="T15" fmla="*/ 24 h 179"/>
                  <a:gd name="T16" fmla="*/ 143 w 161"/>
                  <a:gd name="T17" fmla="*/ 35 h 179"/>
                  <a:gd name="T18" fmla="*/ 131 w 161"/>
                  <a:gd name="T19" fmla="*/ 35 h 179"/>
                  <a:gd name="T20" fmla="*/ 119 w 161"/>
                  <a:gd name="T21" fmla="*/ 41 h 179"/>
                  <a:gd name="T22" fmla="*/ 125 w 161"/>
                  <a:gd name="T23" fmla="*/ 53 h 179"/>
                  <a:gd name="T24" fmla="*/ 95 w 161"/>
                  <a:gd name="T25" fmla="*/ 95 h 179"/>
                  <a:gd name="T26" fmla="*/ 0 w 161"/>
                  <a:gd name="T27" fmla="*/ 137 h 179"/>
                  <a:gd name="T28" fmla="*/ 60 w 161"/>
                  <a:gd name="T29" fmla="*/ 119 h 179"/>
                  <a:gd name="T30" fmla="*/ 54 w 161"/>
                  <a:gd name="T31" fmla="*/ 125 h 179"/>
                  <a:gd name="T32" fmla="*/ 48 w 161"/>
                  <a:gd name="T33" fmla="*/ 131 h 179"/>
                  <a:gd name="T34" fmla="*/ 24 w 161"/>
                  <a:gd name="T35" fmla="*/ 155 h 179"/>
                  <a:gd name="T36" fmla="*/ 12 w 161"/>
                  <a:gd name="T37" fmla="*/ 167 h 179"/>
                  <a:gd name="T38" fmla="*/ 0 w 161"/>
                  <a:gd name="T39" fmla="*/ 173 h 179"/>
                  <a:gd name="T40" fmla="*/ 0 w 161"/>
                  <a:gd name="T41" fmla="*/ 179 h 179"/>
                  <a:gd name="T42" fmla="*/ 6 w 161"/>
                  <a:gd name="T43" fmla="*/ 173 h 179"/>
                  <a:gd name="T44" fmla="*/ 30 w 161"/>
                  <a:gd name="T45" fmla="*/ 155 h 179"/>
                  <a:gd name="T46" fmla="*/ 48 w 161"/>
                  <a:gd name="T47" fmla="*/ 143 h 179"/>
                  <a:gd name="T48" fmla="*/ 71 w 161"/>
                  <a:gd name="T49" fmla="*/ 125 h 179"/>
                  <a:gd name="T50" fmla="*/ 95 w 161"/>
                  <a:gd name="T51" fmla="*/ 107 h 179"/>
                  <a:gd name="T52" fmla="*/ 119 w 161"/>
                  <a:gd name="T53" fmla="*/ 77 h 179"/>
                  <a:gd name="T54" fmla="*/ 131 w 161"/>
                  <a:gd name="T55" fmla="*/ 59 h 179"/>
                  <a:gd name="T56" fmla="*/ 131 w 161"/>
                  <a:gd name="T57" fmla="*/ 53 h 179"/>
                  <a:gd name="T58" fmla="*/ 131 w 161"/>
                  <a:gd name="T59" fmla="*/ 53 h 179"/>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61" h="179">
                    <a:moveTo>
                      <a:pt x="131" y="53"/>
                    </a:moveTo>
                    <a:lnTo>
                      <a:pt x="137" y="53"/>
                    </a:lnTo>
                    <a:lnTo>
                      <a:pt x="143" y="41"/>
                    </a:lnTo>
                    <a:lnTo>
                      <a:pt x="155" y="35"/>
                    </a:lnTo>
                    <a:lnTo>
                      <a:pt x="161" y="24"/>
                    </a:lnTo>
                    <a:lnTo>
                      <a:pt x="161" y="12"/>
                    </a:lnTo>
                    <a:lnTo>
                      <a:pt x="161" y="0"/>
                    </a:lnTo>
                    <a:lnTo>
                      <a:pt x="149" y="24"/>
                    </a:lnTo>
                    <a:lnTo>
                      <a:pt x="143" y="35"/>
                    </a:lnTo>
                    <a:lnTo>
                      <a:pt x="131" y="35"/>
                    </a:lnTo>
                    <a:lnTo>
                      <a:pt x="119" y="41"/>
                    </a:lnTo>
                    <a:lnTo>
                      <a:pt x="125" y="53"/>
                    </a:lnTo>
                    <a:lnTo>
                      <a:pt x="95" y="95"/>
                    </a:lnTo>
                    <a:lnTo>
                      <a:pt x="0" y="137"/>
                    </a:lnTo>
                    <a:lnTo>
                      <a:pt x="60" y="119"/>
                    </a:lnTo>
                    <a:lnTo>
                      <a:pt x="54" y="125"/>
                    </a:lnTo>
                    <a:lnTo>
                      <a:pt x="48" y="131"/>
                    </a:lnTo>
                    <a:lnTo>
                      <a:pt x="24" y="155"/>
                    </a:lnTo>
                    <a:lnTo>
                      <a:pt x="12" y="167"/>
                    </a:lnTo>
                    <a:lnTo>
                      <a:pt x="0" y="173"/>
                    </a:lnTo>
                    <a:lnTo>
                      <a:pt x="0" y="179"/>
                    </a:lnTo>
                    <a:lnTo>
                      <a:pt x="6" y="173"/>
                    </a:lnTo>
                    <a:lnTo>
                      <a:pt x="30" y="155"/>
                    </a:lnTo>
                    <a:lnTo>
                      <a:pt x="48" y="143"/>
                    </a:lnTo>
                    <a:lnTo>
                      <a:pt x="71" y="125"/>
                    </a:lnTo>
                    <a:lnTo>
                      <a:pt x="95" y="107"/>
                    </a:lnTo>
                    <a:lnTo>
                      <a:pt x="119" y="77"/>
                    </a:lnTo>
                    <a:lnTo>
                      <a:pt x="131" y="59"/>
                    </a:lnTo>
                    <a:lnTo>
                      <a:pt x="131" y="53"/>
                    </a:lnTo>
                    <a:close/>
                  </a:path>
                </a:pathLst>
              </a:custGeom>
              <a:gradFill rotWithShape="0">
                <a:gsLst>
                  <a:gs pos="0">
                    <a:schemeClr val="bg2"/>
                  </a:gs>
                  <a:gs pos="100000">
                    <a:schemeClr val="bg1"/>
                  </a:gs>
                </a:gsLst>
                <a:lin ang="18900000" scaled="1"/>
              </a:gradFill>
              <a:ln w="9525">
                <a:noFill/>
                <a:round/>
                <a:headEnd/>
                <a:tailEnd/>
              </a:ln>
            </p:spPr>
            <p:txBody>
              <a:bodyPr/>
              <a:lstStyle/>
              <a:p>
                <a:pPr>
                  <a:defRPr/>
                </a:pPr>
                <a:endParaRPr lang="en-US" dirty="0"/>
              </a:p>
            </p:txBody>
          </p:sp>
          <p:sp>
            <p:nvSpPr>
              <p:cNvPr id="1054" name="Freeform 25"/>
              <p:cNvSpPr>
                <a:spLocks/>
              </p:cNvSpPr>
              <p:nvPr/>
            </p:nvSpPr>
            <p:spPr bwMode="hidden">
              <a:xfrm>
                <a:off x="737" y="2763"/>
                <a:ext cx="73" cy="54"/>
              </a:xfrm>
              <a:custGeom>
                <a:avLst/>
                <a:gdLst>
                  <a:gd name="T0" fmla="*/ 24 w 72"/>
                  <a:gd name="T1" fmla="*/ 36 h 54"/>
                  <a:gd name="T2" fmla="*/ 48 w 72"/>
                  <a:gd name="T3" fmla="*/ 24 h 54"/>
                  <a:gd name="T4" fmla="*/ 60 w 72"/>
                  <a:gd name="T5" fmla="*/ 12 h 54"/>
                  <a:gd name="T6" fmla="*/ 66 w 72"/>
                  <a:gd name="T7" fmla="*/ 6 h 54"/>
                  <a:gd name="T8" fmla="*/ 72 w 72"/>
                  <a:gd name="T9" fmla="*/ 0 h 54"/>
                  <a:gd name="T10" fmla="*/ 42 w 72"/>
                  <a:gd name="T11" fmla="*/ 18 h 54"/>
                  <a:gd name="T12" fmla="*/ 30 w 72"/>
                  <a:gd name="T13" fmla="*/ 24 h 54"/>
                  <a:gd name="T14" fmla="*/ 24 w 72"/>
                  <a:gd name="T15" fmla="*/ 24 h 54"/>
                  <a:gd name="T16" fmla="*/ 18 w 72"/>
                  <a:gd name="T17" fmla="*/ 18 h 54"/>
                  <a:gd name="T18" fmla="*/ 12 w 72"/>
                  <a:gd name="T19" fmla="*/ 12 h 54"/>
                  <a:gd name="T20" fmla="*/ 0 w 72"/>
                  <a:gd name="T21" fmla="*/ 54 h 54"/>
                  <a:gd name="T22" fmla="*/ 12 w 72"/>
                  <a:gd name="T23" fmla="*/ 42 h 54"/>
                  <a:gd name="T24" fmla="*/ 24 w 72"/>
                  <a:gd name="T25" fmla="*/ 36 h 54"/>
                  <a:gd name="T26" fmla="*/ 24 w 72"/>
                  <a:gd name="T27" fmla="*/ 36 h 5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72" h="54">
                    <a:moveTo>
                      <a:pt x="24" y="36"/>
                    </a:moveTo>
                    <a:lnTo>
                      <a:pt x="48" y="24"/>
                    </a:lnTo>
                    <a:lnTo>
                      <a:pt x="60" y="12"/>
                    </a:lnTo>
                    <a:lnTo>
                      <a:pt x="66" y="6"/>
                    </a:lnTo>
                    <a:lnTo>
                      <a:pt x="72" y="0"/>
                    </a:lnTo>
                    <a:lnTo>
                      <a:pt x="42" y="18"/>
                    </a:lnTo>
                    <a:lnTo>
                      <a:pt x="30" y="24"/>
                    </a:lnTo>
                    <a:lnTo>
                      <a:pt x="24" y="24"/>
                    </a:lnTo>
                    <a:lnTo>
                      <a:pt x="18" y="18"/>
                    </a:lnTo>
                    <a:lnTo>
                      <a:pt x="12" y="12"/>
                    </a:lnTo>
                    <a:lnTo>
                      <a:pt x="0" y="54"/>
                    </a:lnTo>
                    <a:lnTo>
                      <a:pt x="12" y="42"/>
                    </a:lnTo>
                    <a:lnTo>
                      <a:pt x="24" y="36"/>
                    </a:lnTo>
                    <a:close/>
                  </a:path>
                </a:pathLst>
              </a:custGeom>
              <a:gradFill rotWithShape="0">
                <a:gsLst>
                  <a:gs pos="0">
                    <a:schemeClr val="bg2"/>
                  </a:gs>
                  <a:gs pos="100000">
                    <a:schemeClr val="bg1"/>
                  </a:gs>
                </a:gsLst>
                <a:lin ang="18900000" scaled="1"/>
              </a:gradFill>
              <a:ln w="9525">
                <a:noFill/>
                <a:round/>
                <a:headEnd/>
                <a:tailEnd/>
              </a:ln>
            </p:spPr>
            <p:txBody>
              <a:bodyPr/>
              <a:lstStyle/>
              <a:p>
                <a:pPr>
                  <a:defRPr/>
                </a:pPr>
                <a:endParaRPr lang="en-US" dirty="0"/>
              </a:p>
            </p:txBody>
          </p:sp>
          <p:sp>
            <p:nvSpPr>
              <p:cNvPr id="1055" name="Freeform 26"/>
              <p:cNvSpPr>
                <a:spLocks/>
              </p:cNvSpPr>
              <p:nvPr/>
            </p:nvSpPr>
            <p:spPr bwMode="hidden">
              <a:xfrm>
                <a:off x="624" y="2889"/>
                <a:ext cx="12" cy="54"/>
              </a:xfrm>
              <a:custGeom>
                <a:avLst/>
                <a:gdLst>
                  <a:gd name="T0" fmla="*/ 12 w 12"/>
                  <a:gd name="T1" fmla="*/ 0 h 54"/>
                  <a:gd name="T2" fmla="*/ 0 w 12"/>
                  <a:gd name="T3" fmla="*/ 12 h 54"/>
                  <a:gd name="T4" fmla="*/ 0 w 12"/>
                  <a:gd name="T5" fmla="*/ 18 h 54"/>
                  <a:gd name="T6" fmla="*/ 6 w 12"/>
                  <a:gd name="T7" fmla="*/ 54 h 54"/>
                  <a:gd name="T8" fmla="*/ 12 w 12"/>
                  <a:gd name="T9" fmla="*/ 36 h 54"/>
                  <a:gd name="T10" fmla="*/ 12 w 12"/>
                  <a:gd name="T11" fmla="*/ 18 h 54"/>
                  <a:gd name="T12" fmla="*/ 12 w 12"/>
                  <a:gd name="T13" fmla="*/ 6 h 54"/>
                  <a:gd name="T14" fmla="*/ 12 w 12"/>
                  <a:gd name="T15" fmla="*/ 0 h 54"/>
                  <a:gd name="T16" fmla="*/ 12 w 12"/>
                  <a:gd name="T17" fmla="*/ 0 h 5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2" h="54">
                    <a:moveTo>
                      <a:pt x="12" y="0"/>
                    </a:moveTo>
                    <a:lnTo>
                      <a:pt x="0" y="12"/>
                    </a:lnTo>
                    <a:lnTo>
                      <a:pt x="0" y="18"/>
                    </a:lnTo>
                    <a:lnTo>
                      <a:pt x="6" y="54"/>
                    </a:lnTo>
                    <a:lnTo>
                      <a:pt x="12" y="36"/>
                    </a:lnTo>
                    <a:lnTo>
                      <a:pt x="12" y="18"/>
                    </a:lnTo>
                    <a:lnTo>
                      <a:pt x="12" y="6"/>
                    </a:lnTo>
                    <a:lnTo>
                      <a:pt x="12" y="0"/>
                    </a:lnTo>
                    <a:close/>
                  </a:path>
                </a:pathLst>
              </a:custGeom>
              <a:gradFill rotWithShape="0">
                <a:gsLst>
                  <a:gs pos="0">
                    <a:schemeClr val="bg2"/>
                  </a:gs>
                  <a:gs pos="100000">
                    <a:schemeClr val="bg1"/>
                  </a:gs>
                </a:gsLst>
                <a:lin ang="18900000" scaled="1"/>
              </a:gradFill>
              <a:ln w="9525">
                <a:noFill/>
                <a:round/>
                <a:headEnd/>
                <a:tailEnd/>
              </a:ln>
            </p:spPr>
            <p:txBody>
              <a:bodyPr/>
              <a:lstStyle/>
              <a:p>
                <a:pPr>
                  <a:defRPr/>
                </a:pPr>
                <a:endParaRPr lang="en-US" dirty="0"/>
              </a:p>
            </p:txBody>
          </p:sp>
          <p:sp>
            <p:nvSpPr>
              <p:cNvPr id="1056" name="Freeform 27"/>
              <p:cNvSpPr>
                <a:spLocks/>
              </p:cNvSpPr>
              <p:nvPr/>
            </p:nvSpPr>
            <p:spPr bwMode="hidden">
              <a:xfrm>
                <a:off x="492" y="3021"/>
                <a:ext cx="48" cy="72"/>
              </a:xfrm>
              <a:custGeom>
                <a:avLst/>
                <a:gdLst>
                  <a:gd name="T0" fmla="*/ 48 w 48"/>
                  <a:gd name="T1" fmla="*/ 6 h 72"/>
                  <a:gd name="T2" fmla="*/ 48 w 48"/>
                  <a:gd name="T3" fmla="*/ 6 h 72"/>
                  <a:gd name="T4" fmla="*/ 48 w 48"/>
                  <a:gd name="T5" fmla="*/ 6 h 72"/>
                  <a:gd name="T6" fmla="*/ 48 w 48"/>
                  <a:gd name="T7" fmla="*/ 6 h 72"/>
                  <a:gd name="T8" fmla="*/ 6 w 48"/>
                  <a:gd name="T9" fmla="*/ 0 h 72"/>
                  <a:gd name="T10" fmla="*/ 42 w 48"/>
                  <a:gd name="T11" fmla="*/ 12 h 72"/>
                  <a:gd name="T12" fmla="*/ 42 w 48"/>
                  <a:gd name="T13" fmla="*/ 12 h 72"/>
                  <a:gd name="T14" fmla="*/ 0 w 48"/>
                  <a:gd name="T15" fmla="*/ 72 h 72"/>
                  <a:gd name="T16" fmla="*/ 18 w 48"/>
                  <a:gd name="T17" fmla="*/ 54 h 72"/>
                  <a:gd name="T18" fmla="*/ 18 w 48"/>
                  <a:gd name="T19" fmla="*/ 66 h 72"/>
                  <a:gd name="T20" fmla="*/ 48 w 48"/>
                  <a:gd name="T21" fmla="*/ 6 h 72"/>
                  <a:gd name="T22" fmla="*/ 48 w 48"/>
                  <a:gd name="T23" fmla="*/ 6 h 72"/>
                  <a:gd name="T24" fmla="*/ 48 w 48"/>
                  <a:gd name="T25" fmla="*/ 6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8" h="72">
                    <a:moveTo>
                      <a:pt x="48" y="6"/>
                    </a:moveTo>
                    <a:lnTo>
                      <a:pt x="48" y="6"/>
                    </a:lnTo>
                    <a:lnTo>
                      <a:pt x="6" y="0"/>
                    </a:lnTo>
                    <a:lnTo>
                      <a:pt x="42" y="12"/>
                    </a:lnTo>
                    <a:lnTo>
                      <a:pt x="0" y="72"/>
                    </a:lnTo>
                    <a:lnTo>
                      <a:pt x="18" y="54"/>
                    </a:lnTo>
                    <a:lnTo>
                      <a:pt x="18" y="66"/>
                    </a:lnTo>
                    <a:lnTo>
                      <a:pt x="48" y="6"/>
                    </a:lnTo>
                    <a:close/>
                  </a:path>
                </a:pathLst>
              </a:custGeom>
              <a:gradFill rotWithShape="0">
                <a:gsLst>
                  <a:gs pos="0">
                    <a:schemeClr val="bg2"/>
                  </a:gs>
                  <a:gs pos="100000">
                    <a:schemeClr val="bg1"/>
                  </a:gs>
                </a:gsLst>
                <a:lin ang="18900000" scaled="1"/>
              </a:gradFill>
              <a:ln w="9525">
                <a:noFill/>
                <a:round/>
                <a:headEnd/>
                <a:tailEnd/>
              </a:ln>
            </p:spPr>
            <p:txBody>
              <a:bodyPr/>
              <a:lstStyle/>
              <a:p>
                <a:pPr>
                  <a:defRPr/>
                </a:pPr>
                <a:endParaRPr lang="en-US" dirty="0"/>
              </a:p>
            </p:txBody>
          </p:sp>
          <p:sp>
            <p:nvSpPr>
              <p:cNvPr id="1057" name="Freeform 28"/>
              <p:cNvSpPr>
                <a:spLocks/>
              </p:cNvSpPr>
              <p:nvPr/>
            </p:nvSpPr>
            <p:spPr bwMode="hidden">
              <a:xfrm>
                <a:off x="437" y="3027"/>
                <a:ext cx="288" cy="84"/>
              </a:xfrm>
              <a:custGeom>
                <a:avLst/>
                <a:gdLst>
                  <a:gd name="T0" fmla="*/ 287 w 287"/>
                  <a:gd name="T1" fmla="*/ 0 h 84"/>
                  <a:gd name="T2" fmla="*/ 0 w 287"/>
                  <a:gd name="T3" fmla="*/ 84 h 84"/>
                  <a:gd name="T4" fmla="*/ 168 w 287"/>
                  <a:gd name="T5" fmla="*/ 36 h 84"/>
                  <a:gd name="T6" fmla="*/ 114 w 287"/>
                  <a:gd name="T7" fmla="*/ 60 h 84"/>
                  <a:gd name="T8" fmla="*/ 276 w 287"/>
                  <a:gd name="T9" fmla="*/ 18 h 84"/>
                  <a:gd name="T10" fmla="*/ 287 w 287"/>
                  <a:gd name="T11" fmla="*/ 0 h 84"/>
                  <a:gd name="T12" fmla="*/ 287 w 287"/>
                  <a:gd name="T13" fmla="*/ 0 h 8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87" h="84">
                    <a:moveTo>
                      <a:pt x="287" y="0"/>
                    </a:moveTo>
                    <a:lnTo>
                      <a:pt x="0" y="84"/>
                    </a:lnTo>
                    <a:lnTo>
                      <a:pt x="168" y="36"/>
                    </a:lnTo>
                    <a:lnTo>
                      <a:pt x="114" y="60"/>
                    </a:lnTo>
                    <a:lnTo>
                      <a:pt x="276" y="18"/>
                    </a:lnTo>
                    <a:lnTo>
                      <a:pt x="287" y="0"/>
                    </a:lnTo>
                    <a:close/>
                  </a:path>
                </a:pathLst>
              </a:custGeom>
              <a:gradFill rotWithShape="0">
                <a:gsLst>
                  <a:gs pos="0">
                    <a:schemeClr val="bg2"/>
                  </a:gs>
                  <a:gs pos="100000">
                    <a:schemeClr val="bg1"/>
                  </a:gs>
                </a:gsLst>
                <a:lin ang="18900000" scaled="1"/>
              </a:gradFill>
              <a:ln w="9525">
                <a:noFill/>
                <a:round/>
                <a:headEnd/>
                <a:tailEnd/>
              </a:ln>
            </p:spPr>
            <p:txBody>
              <a:bodyPr/>
              <a:lstStyle/>
              <a:p>
                <a:pPr>
                  <a:defRPr/>
                </a:pPr>
                <a:endParaRPr lang="en-US" dirty="0"/>
              </a:p>
            </p:txBody>
          </p:sp>
          <p:sp>
            <p:nvSpPr>
              <p:cNvPr id="1058" name="Freeform 29"/>
              <p:cNvSpPr>
                <a:spLocks/>
              </p:cNvSpPr>
              <p:nvPr/>
            </p:nvSpPr>
            <p:spPr bwMode="hidden">
              <a:xfrm>
                <a:off x="828" y="3003"/>
                <a:ext cx="66" cy="108"/>
              </a:xfrm>
              <a:custGeom>
                <a:avLst/>
                <a:gdLst>
                  <a:gd name="T0" fmla="*/ 6 w 66"/>
                  <a:gd name="T1" fmla="*/ 0 h 108"/>
                  <a:gd name="T2" fmla="*/ 66 w 66"/>
                  <a:gd name="T3" fmla="*/ 6 h 108"/>
                  <a:gd name="T4" fmla="*/ 0 w 66"/>
                  <a:gd name="T5" fmla="*/ 84 h 108"/>
                  <a:gd name="T6" fmla="*/ 54 w 66"/>
                  <a:gd name="T7" fmla="*/ 24 h 108"/>
                  <a:gd name="T8" fmla="*/ 6 w 66"/>
                  <a:gd name="T9" fmla="*/ 108 h 108"/>
                  <a:gd name="T10" fmla="*/ 66 w 66"/>
                  <a:gd name="T11" fmla="*/ 6 h 108"/>
                  <a:gd name="T12" fmla="*/ 6 w 66"/>
                  <a:gd name="T13" fmla="*/ 0 h 108"/>
                  <a:gd name="T14" fmla="*/ 6 w 66"/>
                  <a:gd name="T15" fmla="*/ 0 h 10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6" h="108">
                    <a:moveTo>
                      <a:pt x="6" y="0"/>
                    </a:moveTo>
                    <a:lnTo>
                      <a:pt x="66" y="6"/>
                    </a:lnTo>
                    <a:lnTo>
                      <a:pt x="0" y="84"/>
                    </a:lnTo>
                    <a:lnTo>
                      <a:pt x="54" y="24"/>
                    </a:lnTo>
                    <a:lnTo>
                      <a:pt x="6" y="108"/>
                    </a:lnTo>
                    <a:lnTo>
                      <a:pt x="66" y="6"/>
                    </a:lnTo>
                    <a:lnTo>
                      <a:pt x="6" y="0"/>
                    </a:lnTo>
                    <a:close/>
                  </a:path>
                </a:pathLst>
              </a:custGeom>
              <a:gradFill rotWithShape="0">
                <a:gsLst>
                  <a:gs pos="0">
                    <a:schemeClr val="bg2"/>
                  </a:gs>
                  <a:gs pos="100000">
                    <a:schemeClr val="bg1"/>
                  </a:gs>
                </a:gsLst>
                <a:lin ang="18900000" scaled="1"/>
              </a:gradFill>
              <a:ln w="9525">
                <a:noFill/>
                <a:round/>
                <a:headEnd/>
                <a:tailEnd/>
              </a:ln>
            </p:spPr>
            <p:txBody>
              <a:bodyPr/>
              <a:lstStyle/>
              <a:p>
                <a:pPr>
                  <a:defRPr/>
                </a:pPr>
                <a:endParaRPr lang="en-US" dirty="0"/>
              </a:p>
            </p:txBody>
          </p:sp>
          <p:sp>
            <p:nvSpPr>
              <p:cNvPr id="1059" name="Freeform 30"/>
              <p:cNvSpPr>
                <a:spLocks/>
              </p:cNvSpPr>
              <p:nvPr/>
            </p:nvSpPr>
            <p:spPr bwMode="hidden">
              <a:xfrm>
                <a:off x="366" y="3111"/>
                <a:ext cx="77" cy="42"/>
              </a:xfrm>
              <a:custGeom>
                <a:avLst/>
                <a:gdLst>
                  <a:gd name="T0" fmla="*/ 36 w 77"/>
                  <a:gd name="T1" fmla="*/ 0 h 42"/>
                  <a:gd name="T2" fmla="*/ 42 w 77"/>
                  <a:gd name="T3" fmla="*/ 0 h 42"/>
                  <a:gd name="T4" fmla="*/ 60 w 77"/>
                  <a:gd name="T5" fmla="*/ 6 h 42"/>
                  <a:gd name="T6" fmla="*/ 48 w 77"/>
                  <a:gd name="T7" fmla="*/ 6 h 42"/>
                  <a:gd name="T8" fmla="*/ 42 w 77"/>
                  <a:gd name="T9" fmla="*/ 6 h 42"/>
                  <a:gd name="T10" fmla="*/ 60 w 77"/>
                  <a:gd name="T11" fmla="*/ 6 h 42"/>
                  <a:gd name="T12" fmla="*/ 0 w 77"/>
                  <a:gd name="T13" fmla="*/ 24 h 42"/>
                  <a:gd name="T14" fmla="*/ 71 w 77"/>
                  <a:gd name="T15" fmla="*/ 6 h 42"/>
                  <a:gd name="T16" fmla="*/ 66 w 77"/>
                  <a:gd name="T17" fmla="*/ 42 h 42"/>
                  <a:gd name="T18" fmla="*/ 77 w 77"/>
                  <a:gd name="T19" fmla="*/ 6 h 42"/>
                  <a:gd name="T20" fmla="*/ 36 w 77"/>
                  <a:gd name="T21" fmla="*/ 0 h 42"/>
                  <a:gd name="T22" fmla="*/ 36 w 77"/>
                  <a:gd name="T23" fmla="*/ 0 h 4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7" h="42">
                    <a:moveTo>
                      <a:pt x="36" y="0"/>
                    </a:moveTo>
                    <a:lnTo>
                      <a:pt x="42" y="0"/>
                    </a:lnTo>
                    <a:lnTo>
                      <a:pt x="60" y="6"/>
                    </a:lnTo>
                    <a:lnTo>
                      <a:pt x="48" y="6"/>
                    </a:lnTo>
                    <a:lnTo>
                      <a:pt x="42" y="6"/>
                    </a:lnTo>
                    <a:lnTo>
                      <a:pt x="60" y="6"/>
                    </a:lnTo>
                    <a:lnTo>
                      <a:pt x="0" y="24"/>
                    </a:lnTo>
                    <a:lnTo>
                      <a:pt x="71" y="6"/>
                    </a:lnTo>
                    <a:lnTo>
                      <a:pt x="66" y="42"/>
                    </a:lnTo>
                    <a:lnTo>
                      <a:pt x="77" y="6"/>
                    </a:lnTo>
                    <a:lnTo>
                      <a:pt x="36" y="0"/>
                    </a:lnTo>
                    <a:close/>
                  </a:path>
                </a:pathLst>
              </a:custGeom>
              <a:gradFill rotWithShape="0">
                <a:gsLst>
                  <a:gs pos="0">
                    <a:schemeClr val="bg2"/>
                  </a:gs>
                  <a:gs pos="100000">
                    <a:schemeClr val="bg1"/>
                  </a:gs>
                </a:gsLst>
                <a:lin ang="18900000" scaled="1"/>
              </a:gradFill>
              <a:ln w="9525">
                <a:noFill/>
                <a:round/>
                <a:headEnd/>
                <a:tailEnd/>
              </a:ln>
            </p:spPr>
            <p:txBody>
              <a:bodyPr/>
              <a:lstStyle/>
              <a:p>
                <a:pPr>
                  <a:defRPr/>
                </a:pPr>
                <a:endParaRPr lang="en-US" dirty="0"/>
              </a:p>
            </p:txBody>
          </p:sp>
          <p:sp>
            <p:nvSpPr>
              <p:cNvPr id="1060" name="Freeform 31"/>
              <p:cNvSpPr>
                <a:spLocks/>
              </p:cNvSpPr>
              <p:nvPr/>
            </p:nvSpPr>
            <p:spPr bwMode="hidden">
              <a:xfrm>
                <a:off x="498" y="3165"/>
                <a:ext cx="66" cy="30"/>
              </a:xfrm>
              <a:custGeom>
                <a:avLst/>
                <a:gdLst>
                  <a:gd name="T0" fmla="*/ 66 w 66"/>
                  <a:gd name="T1" fmla="*/ 6 h 30"/>
                  <a:gd name="T2" fmla="*/ 0 w 66"/>
                  <a:gd name="T3" fmla="*/ 0 h 30"/>
                  <a:gd name="T4" fmla="*/ 54 w 66"/>
                  <a:gd name="T5" fmla="*/ 6 h 30"/>
                  <a:gd name="T6" fmla="*/ 18 w 66"/>
                  <a:gd name="T7" fmla="*/ 18 h 30"/>
                  <a:gd name="T8" fmla="*/ 60 w 66"/>
                  <a:gd name="T9" fmla="*/ 12 h 30"/>
                  <a:gd name="T10" fmla="*/ 60 w 66"/>
                  <a:gd name="T11" fmla="*/ 30 h 30"/>
                  <a:gd name="T12" fmla="*/ 60 w 66"/>
                  <a:gd name="T13" fmla="*/ 30 h 30"/>
                  <a:gd name="T14" fmla="*/ 66 w 66"/>
                  <a:gd name="T15" fmla="*/ 6 h 30"/>
                  <a:gd name="T16" fmla="*/ 66 w 66"/>
                  <a:gd name="T17" fmla="*/ 6 h 3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6" h="30">
                    <a:moveTo>
                      <a:pt x="66" y="6"/>
                    </a:moveTo>
                    <a:lnTo>
                      <a:pt x="0" y="0"/>
                    </a:lnTo>
                    <a:lnTo>
                      <a:pt x="54" y="6"/>
                    </a:lnTo>
                    <a:lnTo>
                      <a:pt x="18" y="18"/>
                    </a:lnTo>
                    <a:lnTo>
                      <a:pt x="60" y="12"/>
                    </a:lnTo>
                    <a:lnTo>
                      <a:pt x="60" y="30"/>
                    </a:lnTo>
                    <a:lnTo>
                      <a:pt x="66" y="6"/>
                    </a:lnTo>
                    <a:close/>
                  </a:path>
                </a:pathLst>
              </a:custGeom>
              <a:gradFill rotWithShape="0">
                <a:gsLst>
                  <a:gs pos="0">
                    <a:schemeClr val="bg2"/>
                  </a:gs>
                  <a:gs pos="100000">
                    <a:schemeClr val="bg1"/>
                  </a:gs>
                </a:gsLst>
                <a:lin ang="18900000" scaled="1"/>
              </a:gradFill>
              <a:ln w="9525">
                <a:noFill/>
                <a:round/>
                <a:headEnd/>
                <a:tailEnd/>
              </a:ln>
            </p:spPr>
            <p:txBody>
              <a:bodyPr/>
              <a:lstStyle/>
              <a:p>
                <a:pPr>
                  <a:defRPr/>
                </a:pPr>
                <a:endParaRPr lang="en-US" dirty="0"/>
              </a:p>
            </p:txBody>
          </p:sp>
          <p:sp>
            <p:nvSpPr>
              <p:cNvPr id="1061" name="Freeform 32"/>
              <p:cNvSpPr>
                <a:spLocks/>
              </p:cNvSpPr>
              <p:nvPr/>
            </p:nvSpPr>
            <p:spPr bwMode="hidden">
              <a:xfrm>
                <a:off x="840" y="2919"/>
                <a:ext cx="18" cy="60"/>
              </a:xfrm>
              <a:custGeom>
                <a:avLst/>
                <a:gdLst>
                  <a:gd name="T0" fmla="*/ 0 w 18"/>
                  <a:gd name="T1" fmla="*/ 24 h 60"/>
                  <a:gd name="T2" fmla="*/ 12 w 18"/>
                  <a:gd name="T3" fmla="*/ 24 h 60"/>
                  <a:gd name="T4" fmla="*/ 12 w 18"/>
                  <a:gd name="T5" fmla="*/ 60 h 60"/>
                  <a:gd name="T6" fmla="*/ 18 w 18"/>
                  <a:gd name="T7" fmla="*/ 18 h 60"/>
                  <a:gd name="T8" fmla="*/ 18 w 18"/>
                  <a:gd name="T9" fmla="*/ 18 h 60"/>
                  <a:gd name="T10" fmla="*/ 18 w 18"/>
                  <a:gd name="T11" fmla="*/ 0 h 60"/>
                  <a:gd name="T12" fmla="*/ 12 w 18"/>
                  <a:gd name="T13" fmla="*/ 18 h 60"/>
                  <a:gd name="T14" fmla="*/ 0 w 18"/>
                  <a:gd name="T15" fmla="*/ 24 h 60"/>
                  <a:gd name="T16" fmla="*/ 0 w 18"/>
                  <a:gd name="T17" fmla="*/ 24 h 6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8" h="60">
                    <a:moveTo>
                      <a:pt x="0" y="24"/>
                    </a:moveTo>
                    <a:lnTo>
                      <a:pt x="12" y="24"/>
                    </a:lnTo>
                    <a:lnTo>
                      <a:pt x="12" y="60"/>
                    </a:lnTo>
                    <a:lnTo>
                      <a:pt x="18" y="18"/>
                    </a:lnTo>
                    <a:lnTo>
                      <a:pt x="18" y="0"/>
                    </a:lnTo>
                    <a:lnTo>
                      <a:pt x="12" y="18"/>
                    </a:lnTo>
                    <a:lnTo>
                      <a:pt x="0" y="24"/>
                    </a:lnTo>
                    <a:close/>
                  </a:path>
                </a:pathLst>
              </a:custGeom>
              <a:gradFill rotWithShape="0">
                <a:gsLst>
                  <a:gs pos="0">
                    <a:schemeClr val="bg2"/>
                  </a:gs>
                  <a:gs pos="100000">
                    <a:schemeClr val="bg1"/>
                  </a:gs>
                </a:gsLst>
                <a:lin ang="18900000" scaled="1"/>
              </a:gradFill>
              <a:ln w="9525">
                <a:noFill/>
                <a:round/>
                <a:headEnd/>
                <a:tailEnd/>
              </a:ln>
            </p:spPr>
            <p:txBody>
              <a:bodyPr/>
              <a:lstStyle/>
              <a:p>
                <a:pPr>
                  <a:defRPr/>
                </a:pPr>
                <a:endParaRPr lang="en-US" dirty="0"/>
              </a:p>
            </p:txBody>
          </p:sp>
          <p:sp>
            <p:nvSpPr>
              <p:cNvPr id="1062" name="Freeform 33"/>
              <p:cNvSpPr>
                <a:spLocks/>
              </p:cNvSpPr>
              <p:nvPr/>
            </p:nvSpPr>
            <p:spPr bwMode="hidden">
              <a:xfrm>
                <a:off x="546" y="3021"/>
                <a:ext cx="6" cy="18"/>
              </a:xfrm>
              <a:custGeom>
                <a:avLst/>
                <a:gdLst>
                  <a:gd name="T0" fmla="*/ 6 w 6"/>
                  <a:gd name="T1" fmla="*/ 0 h 18"/>
                  <a:gd name="T2" fmla="*/ 0 w 6"/>
                  <a:gd name="T3" fmla="*/ 18 h 18"/>
                  <a:gd name="T4" fmla="*/ 6 w 6"/>
                  <a:gd name="T5" fmla="*/ 12 h 18"/>
                  <a:gd name="T6" fmla="*/ 6 w 6"/>
                  <a:gd name="T7" fmla="*/ 0 h 18"/>
                  <a:gd name="T8" fmla="*/ 6 w 6"/>
                  <a:gd name="T9" fmla="*/ 0 h 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18">
                    <a:moveTo>
                      <a:pt x="6" y="0"/>
                    </a:moveTo>
                    <a:lnTo>
                      <a:pt x="0" y="18"/>
                    </a:lnTo>
                    <a:lnTo>
                      <a:pt x="6" y="12"/>
                    </a:lnTo>
                    <a:lnTo>
                      <a:pt x="6" y="0"/>
                    </a:lnTo>
                    <a:close/>
                  </a:path>
                </a:pathLst>
              </a:custGeom>
              <a:gradFill rotWithShape="0">
                <a:gsLst>
                  <a:gs pos="0">
                    <a:schemeClr val="bg2"/>
                  </a:gs>
                  <a:gs pos="100000">
                    <a:schemeClr val="bg1"/>
                  </a:gs>
                </a:gsLst>
                <a:lin ang="18900000" scaled="1"/>
              </a:gradFill>
              <a:ln w="9525">
                <a:noFill/>
                <a:round/>
                <a:headEnd/>
                <a:tailEnd/>
              </a:ln>
            </p:spPr>
            <p:txBody>
              <a:bodyPr/>
              <a:lstStyle/>
              <a:p>
                <a:pPr>
                  <a:defRPr/>
                </a:pPr>
                <a:endParaRPr lang="en-US" dirty="0"/>
              </a:p>
            </p:txBody>
          </p:sp>
          <p:sp>
            <p:nvSpPr>
              <p:cNvPr id="1063" name="Freeform 34"/>
              <p:cNvSpPr>
                <a:spLocks/>
              </p:cNvSpPr>
              <p:nvPr/>
            </p:nvSpPr>
            <p:spPr bwMode="hidden">
              <a:xfrm>
                <a:off x="534" y="2943"/>
                <a:ext cx="30" cy="78"/>
              </a:xfrm>
              <a:custGeom>
                <a:avLst/>
                <a:gdLst>
                  <a:gd name="T0" fmla="*/ 24 w 30"/>
                  <a:gd name="T1" fmla="*/ 6 h 78"/>
                  <a:gd name="T2" fmla="*/ 18 w 30"/>
                  <a:gd name="T3" fmla="*/ 24 h 78"/>
                  <a:gd name="T4" fmla="*/ 0 w 30"/>
                  <a:gd name="T5" fmla="*/ 18 h 78"/>
                  <a:gd name="T6" fmla="*/ 12 w 30"/>
                  <a:gd name="T7" fmla="*/ 30 h 78"/>
                  <a:gd name="T8" fmla="*/ 6 w 30"/>
                  <a:gd name="T9" fmla="*/ 42 h 78"/>
                  <a:gd name="T10" fmla="*/ 18 w 30"/>
                  <a:gd name="T11" fmla="*/ 78 h 78"/>
                  <a:gd name="T12" fmla="*/ 18 w 30"/>
                  <a:gd name="T13" fmla="*/ 24 h 78"/>
                  <a:gd name="T14" fmla="*/ 24 w 30"/>
                  <a:gd name="T15" fmla="*/ 12 h 78"/>
                  <a:gd name="T16" fmla="*/ 30 w 30"/>
                  <a:gd name="T17" fmla="*/ 6 h 78"/>
                  <a:gd name="T18" fmla="*/ 30 w 30"/>
                  <a:gd name="T19" fmla="*/ 6 h 78"/>
                  <a:gd name="T20" fmla="*/ 12 w 30"/>
                  <a:gd name="T21" fmla="*/ 0 h 78"/>
                  <a:gd name="T22" fmla="*/ 24 w 30"/>
                  <a:gd name="T23" fmla="*/ 6 h 78"/>
                  <a:gd name="T24" fmla="*/ 24 w 30"/>
                  <a:gd name="T25" fmla="*/ 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0" h="78">
                    <a:moveTo>
                      <a:pt x="24" y="6"/>
                    </a:moveTo>
                    <a:lnTo>
                      <a:pt x="18" y="24"/>
                    </a:lnTo>
                    <a:lnTo>
                      <a:pt x="0" y="18"/>
                    </a:lnTo>
                    <a:lnTo>
                      <a:pt x="12" y="30"/>
                    </a:lnTo>
                    <a:lnTo>
                      <a:pt x="6" y="42"/>
                    </a:lnTo>
                    <a:lnTo>
                      <a:pt x="18" y="78"/>
                    </a:lnTo>
                    <a:lnTo>
                      <a:pt x="18" y="24"/>
                    </a:lnTo>
                    <a:lnTo>
                      <a:pt x="24" y="12"/>
                    </a:lnTo>
                    <a:lnTo>
                      <a:pt x="30" y="6"/>
                    </a:lnTo>
                    <a:lnTo>
                      <a:pt x="12" y="0"/>
                    </a:lnTo>
                    <a:lnTo>
                      <a:pt x="24" y="6"/>
                    </a:lnTo>
                    <a:close/>
                  </a:path>
                </a:pathLst>
              </a:custGeom>
              <a:gradFill rotWithShape="0">
                <a:gsLst>
                  <a:gs pos="0">
                    <a:schemeClr val="bg2"/>
                  </a:gs>
                  <a:gs pos="100000">
                    <a:schemeClr val="bg1"/>
                  </a:gs>
                </a:gsLst>
                <a:lin ang="18900000" scaled="1"/>
              </a:gradFill>
              <a:ln w="9525">
                <a:noFill/>
                <a:round/>
                <a:headEnd/>
                <a:tailEnd/>
              </a:ln>
            </p:spPr>
            <p:txBody>
              <a:bodyPr/>
              <a:lstStyle/>
              <a:p>
                <a:pPr>
                  <a:defRPr/>
                </a:pPr>
                <a:endParaRPr lang="en-US" dirty="0"/>
              </a:p>
            </p:txBody>
          </p:sp>
          <p:sp>
            <p:nvSpPr>
              <p:cNvPr id="1064" name="Freeform 35"/>
              <p:cNvSpPr>
                <a:spLocks/>
              </p:cNvSpPr>
              <p:nvPr/>
            </p:nvSpPr>
            <p:spPr bwMode="hidden">
              <a:xfrm>
                <a:off x="540" y="3039"/>
                <a:ext cx="24" cy="24"/>
              </a:xfrm>
              <a:custGeom>
                <a:avLst/>
                <a:gdLst>
                  <a:gd name="T0" fmla="*/ 6 w 24"/>
                  <a:gd name="T1" fmla="*/ 0 h 24"/>
                  <a:gd name="T2" fmla="*/ 0 w 24"/>
                  <a:gd name="T3" fmla="*/ 0 h 24"/>
                  <a:gd name="T4" fmla="*/ 6 w 24"/>
                  <a:gd name="T5" fmla="*/ 0 h 24"/>
                  <a:gd name="T6" fmla="*/ 12 w 24"/>
                  <a:gd name="T7" fmla="*/ 6 h 24"/>
                  <a:gd name="T8" fmla="*/ 24 w 24"/>
                  <a:gd name="T9" fmla="*/ 24 h 24"/>
                  <a:gd name="T10" fmla="*/ 24 w 24"/>
                  <a:gd name="T11" fmla="*/ 18 h 24"/>
                  <a:gd name="T12" fmla="*/ 18 w 24"/>
                  <a:gd name="T13" fmla="*/ 6 h 24"/>
                  <a:gd name="T14" fmla="*/ 12 w 24"/>
                  <a:gd name="T15" fmla="*/ 0 h 24"/>
                  <a:gd name="T16" fmla="*/ 6 w 24"/>
                  <a:gd name="T17" fmla="*/ 0 h 24"/>
                  <a:gd name="T18" fmla="*/ 6 w 24"/>
                  <a:gd name="T19" fmla="*/ 0 h 24"/>
                  <a:gd name="T20" fmla="*/ 6 w 24"/>
                  <a:gd name="T21" fmla="*/ 0 h 2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4" h="24">
                    <a:moveTo>
                      <a:pt x="6" y="0"/>
                    </a:moveTo>
                    <a:lnTo>
                      <a:pt x="0" y="0"/>
                    </a:lnTo>
                    <a:lnTo>
                      <a:pt x="6" y="0"/>
                    </a:lnTo>
                    <a:lnTo>
                      <a:pt x="12" y="6"/>
                    </a:lnTo>
                    <a:lnTo>
                      <a:pt x="24" y="24"/>
                    </a:lnTo>
                    <a:lnTo>
                      <a:pt x="24" y="18"/>
                    </a:lnTo>
                    <a:lnTo>
                      <a:pt x="18" y="6"/>
                    </a:lnTo>
                    <a:lnTo>
                      <a:pt x="12" y="0"/>
                    </a:lnTo>
                    <a:lnTo>
                      <a:pt x="6" y="0"/>
                    </a:lnTo>
                    <a:close/>
                  </a:path>
                </a:pathLst>
              </a:custGeom>
              <a:gradFill rotWithShape="0">
                <a:gsLst>
                  <a:gs pos="0">
                    <a:schemeClr val="bg2"/>
                  </a:gs>
                  <a:gs pos="100000">
                    <a:schemeClr val="bg1"/>
                  </a:gs>
                </a:gsLst>
                <a:lin ang="18900000" scaled="1"/>
              </a:gradFill>
              <a:ln w="9525">
                <a:noFill/>
                <a:round/>
                <a:headEnd/>
                <a:tailEnd/>
              </a:ln>
            </p:spPr>
            <p:txBody>
              <a:bodyPr/>
              <a:lstStyle/>
              <a:p>
                <a:pPr>
                  <a:defRPr/>
                </a:pPr>
                <a:endParaRPr lang="en-US" dirty="0"/>
              </a:p>
            </p:txBody>
          </p:sp>
          <p:sp>
            <p:nvSpPr>
              <p:cNvPr id="1065" name="Freeform 36"/>
              <p:cNvSpPr>
                <a:spLocks/>
              </p:cNvSpPr>
              <p:nvPr/>
            </p:nvSpPr>
            <p:spPr bwMode="hidden">
              <a:xfrm>
                <a:off x="801" y="2681"/>
                <a:ext cx="215" cy="216"/>
              </a:xfrm>
              <a:custGeom>
                <a:avLst/>
                <a:gdLst>
                  <a:gd name="T0" fmla="*/ 215 w 215"/>
                  <a:gd name="T1" fmla="*/ 0 h 216"/>
                  <a:gd name="T2" fmla="*/ 147 w 215"/>
                  <a:gd name="T3" fmla="*/ 36 h 216"/>
                  <a:gd name="T4" fmla="*/ 132 w 215"/>
                  <a:gd name="T5" fmla="*/ 49 h 216"/>
                  <a:gd name="T6" fmla="*/ 104 w 215"/>
                  <a:gd name="T7" fmla="*/ 79 h 216"/>
                  <a:gd name="T8" fmla="*/ 87 w 215"/>
                  <a:gd name="T9" fmla="*/ 114 h 216"/>
                  <a:gd name="T10" fmla="*/ 48 w 215"/>
                  <a:gd name="T11" fmla="*/ 156 h 216"/>
                  <a:gd name="T12" fmla="*/ 42 w 215"/>
                  <a:gd name="T13" fmla="*/ 166 h 216"/>
                  <a:gd name="T14" fmla="*/ 29 w 215"/>
                  <a:gd name="T15" fmla="*/ 177 h 216"/>
                  <a:gd name="T16" fmla="*/ 0 w 215"/>
                  <a:gd name="T17" fmla="*/ 208 h 216"/>
                  <a:gd name="T18" fmla="*/ 48 w 215"/>
                  <a:gd name="T19" fmla="*/ 216 h 216"/>
                  <a:gd name="T20" fmla="*/ 215 w 215"/>
                  <a:gd name="T21" fmla="*/ 0 h 21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5" h="216">
                    <a:moveTo>
                      <a:pt x="215" y="0"/>
                    </a:moveTo>
                    <a:lnTo>
                      <a:pt x="147" y="36"/>
                    </a:lnTo>
                    <a:lnTo>
                      <a:pt x="132" y="49"/>
                    </a:lnTo>
                    <a:lnTo>
                      <a:pt x="104" y="79"/>
                    </a:lnTo>
                    <a:lnTo>
                      <a:pt x="87" y="114"/>
                    </a:lnTo>
                    <a:lnTo>
                      <a:pt x="48" y="156"/>
                    </a:lnTo>
                    <a:lnTo>
                      <a:pt x="42" y="166"/>
                    </a:lnTo>
                    <a:lnTo>
                      <a:pt x="29" y="177"/>
                    </a:lnTo>
                    <a:lnTo>
                      <a:pt x="0" y="208"/>
                    </a:lnTo>
                    <a:lnTo>
                      <a:pt x="48" y="216"/>
                    </a:lnTo>
                    <a:lnTo>
                      <a:pt x="215" y="0"/>
                    </a:lnTo>
                    <a:close/>
                  </a:path>
                </a:pathLst>
              </a:custGeom>
              <a:solidFill>
                <a:schemeClr val="bg2"/>
              </a:solidFill>
              <a:ln w="9525">
                <a:noFill/>
                <a:round/>
                <a:headEnd/>
                <a:tailEnd/>
              </a:ln>
            </p:spPr>
            <p:txBody>
              <a:bodyPr/>
              <a:lstStyle/>
              <a:p>
                <a:pPr>
                  <a:defRPr/>
                </a:pPr>
                <a:endParaRPr lang="en-US" dirty="0"/>
              </a:p>
            </p:txBody>
          </p:sp>
          <p:sp>
            <p:nvSpPr>
              <p:cNvPr id="1066" name="Freeform 37"/>
              <p:cNvSpPr>
                <a:spLocks/>
              </p:cNvSpPr>
              <p:nvPr/>
            </p:nvSpPr>
            <p:spPr bwMode="hidden">
              <a:xfrm>
                <a:off x="536" y="2710"/>
                <a:ext cx="212" cy="179"/>
              </a:xfrm>
              <a:custGeom>
                <a:avLst/>
                <a:gdLst>
                  <a:gd name="T0" fmla="*/ 212 w 212"/>
                  <a:gd name="T1" fmla="*/ 0 h 179"/>
                  <a:gd name="T2" fmla="*/ 144 w 212"/>
                  <a:gd name="T3" fmla="*/ 36 h 179"/>
                  <a:gd name="T4" fmla="*/ 0 w 212"/>
                  <a:gd name="T5" fmla="*/ 179 h 179"/>
                  <a:gd name="T6" fmla="*/ 177 w 212"/>
                  <a:gd name="T7" fmla="*/ 85 h 179"/>
                  <a:gd name="T8" fmla="*/ 212 w 212"/>
                  <a:gd name="T9" fmla="*/ 0 h 1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2" h="179">
                    <a:moveTo>
                      <a:pt x="212" y="0"/>
                    </a:moveTo>
                    <a:lnTo>
                      <a:pt x="144" y="36"/>
                    </a:lnTo>
                    <a:lnTo>
                      <a:pt x="0" y="179"/>
                    </a:lnTo>
                    <a:lnTo>
                      <a:pt x="177" y="85"/>
                    </a:lnTo>
                    <a:lnTo>
                      <a:pt x="212" y="0"/>
                    </a:lnTo>
                    <a:close/>
                  </a:path>
                </a:pathLst>
              </a:custGeom>
              <a:solidFill>
                <a:schemeClr val="bg2"/>
              </a:solidFill>
              <a:ln w="9525">
                <a:noFill/>
                <a:round/>
                <a:headEnd/>
                <a:tailEnd/>
              </a:ln>
            </p:spPr>
            <p:txBody>
              <a:bodyPr/>
              <a:lstStyle/>
              <a:p>
                <a:pPr>
                  <a:defRPr/>
                </a:pPr>
                <a:endParaRPr lang="en-US" dirty="0"/>
              </a:p>
            </p:txBody>
          </p:sp>
          <p:sp>
            <p:nvSpPr>
              <p:cNvPr id="1067" name="Freeform 38"/>
              <p:cNvSpPr>
                <a:spLocks/>
              </p:cNvSpPr>
              <p:nvPr/>
            </p:nvSpPr>
            <p:spPr bwMode="hidden">
              <a:xfrm>
                <a:off x="1037" y="2609"/>
                <a:ext cx="64" cy="79"/>
              </a:xfrm>
              <a:custGeom>
                <a:avLst/>
                <a:gdLst>
                  <a:gd name="T0" fmla="*/ 0 w 64"/>
                  <a:gd name="T1" fmla="*/ 22 h 79"/>
                  <a:gd name="T2" fmla="*/ 64 w 64"/>
                  <a:gd name="T3" fmla="*/ 79 h 79"/>
                  <a:gd name="T4" fmla="*/ 60 w 64"/>
                  <a:gd name="T5" fmla="*/ 0 h 79"/>
                  <a:gd name="T6" fmla="*/ 0 w 64"/>
                  <a:gd name="T7" fmla="*/ 22 h 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4" h="79">
                    <a:moveTo>
                      <a:pt x="0" y="22"/>
                    </a:moveTo>
                    <a:lnTo>
                      <a:pt x="64" y="79"/>
                    </a:lnTo>
                    <a:lnTo>
                      <a:pt x="60" y="0"/>
                    </a:lnTo>
                    <a:lnTo>
                      <a:pt x="0" y="22"/>
                    </a:lnTo>
                    <a:close/>
                  </a:path>
                </a:pathLst>
              </a:custGeom>
              <a:solidFill>
                <a:schemeClr val="bg2"/>
              </a:solidFill>
              <a:ln w="9525">
                <a:noFill/>
                <a:round/>
                <a:headEnd/>
                <a:tailEnd/>
              </a:ln>
            </p:spPr>
            <p:txBody>
              <a:bodyPr/>
              <a:lstStyle/>
              <a:p>
                <a:pPr>
                  <a:defRPr/>
                </a:pPr>
                <a:endParaRPr lang="en-US" dirty="0"/>
              </a:p>
            </p:txBody>
          </p:sp>
          <p:sp>
            <p:nvSpPr>
              <p:cNvPr id="1068" name="Freeform 39"/>
              <p:cNvSpPr>
                <a:spLocks/>
              </p:cNvSpPr>
              <p:nvPr userDrawn="1"/>
            </p:nvSpPr>
            <p:spPr bwMode="hidden">
              <a:xfrm>
                <a:off x="867" y="2471"/>
                <a:ext cx="137" cy="207"/>
              </a:xfrm>
              <a:custGeom>
                <a:avLst/>
                <a:gdLst>
                  <a:gd name="T0" fmla="*/ 0 w 137"/>
                  <a:gd name="T1" fmla="*/ 0 h 207"/>
                  <a:gd name="T2" fmla="*/ 17 w 137"/>
                  <a:gd name="T3" fmla="*/ 87 h 207"/>
                  <a:gd name="T4" fmla="*/ 69 w 137"/>
                  <a:gd name="T5" fmla="*/ 154 h 207"/>
                  <a:gd name="T6" fmla="*/ 137 w 137"/>
                  <a:gd name="T7" fmla="*/ 207 h 207"/>
                  <a:gd name="T8" fmla="*/ 0 w 137"/>
                  <a:gd name="T9" fmla="*/ 0 h 20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7" h="207">
                    <a:moveTo>
                      <a:pt x="0" y="0"/>
                    </a:moveTo>
                    <a:lnTo>
                      <a:pt x="17" y="87"/>
                    </a:lnTo>
                    <a:lnTo>
                      <a:pt x="69" y="154"/>
                    </a:lnTo>
                    <a:lnTo>
                      <a:pt x="137" y="207"/>
                    </a:lnTo>
                    <a:lnTo>
                      <a:pt x="0" y="0"/>
                    </a:lnTo>
                    <a:close/>
                  </a:path>
                </a:pathLst>
              </a:custGeom>
              <a:solidFill>
                <a:schemeClr val="bg2"/>
              </a:solidFill>
              <a:ln w="9525">
                <a:noFill/>
                <a:round/>
                <a:headEnd/>
                <a:tailEnd/>
              </a:ln>
            </p:spPr>
            <p:txBody>
              <a:bodyPr/>
              <a:lstStyle/>
              <a:p>
                <a:pPr>
                  <a:defRPr/>
                </a:pPr>
                <a:endParaRPr lang="en-US" dirty="0"/>
              </a:p>
            </p:txBody>
          </p:sp>
          <p:sp>
            <p:nvSpPr>
              <p:cNvPr id="1069" name="Freeform 40"/>
              <p:cNvSpPr>
                <a:spLocks/>
              </p:cNvSpPr>
              <p:nvPr userDrawn="1"/>
            </p:nvSpPr>
            <p:spPr bwMode="hidden">
              <a:xfrm>
                <a:off x="817" y="2507"/>
                <a:ext cx="65" cy="222"/>
              </a:xfrm>
              <a:custGeom>
                <a:avLst/>
                <a:gdLst>
                  <a:gd name="T0" fmla="*/ 0 w 65"/>
                  <a:gd name="T1" fmla="*/ 222 h 222"/>
                  <a:gd name="T2" fmla="*/ 40 w 65"/>
                  <a:gd name="T3" fmla="*/ 142 h 222"/>
                  <a:gd name="T4" fmla="*/ 65 w 65"/>
                  <a:gd name="T5" fmla="*/ 72 h 222"/>
                  <a:gd name="T6" fmla="*/ 7 w 65"/>
                  <a:gd name="T7" fmla="*/ 0 h 222"/>
                  <a:gd name="T8" fmla="*/ 0 w 65"/>
                  <a:gd name="T9" fmla="*/ 222 h 2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5" h="222">
                    <a:moveTo>
                      <a:pt x="0" y="222"/>
                    </a:moveTo>
                    <a:lnTo>
                      <a:pt x="40" y="142"/>
                    </a:lnTo>
                    <a:lnTo>
                      <a:pt x="65" y="72"/>
                    </a:lnTo>
                    <a:lnTo>
                      <a:pt x="7" y="0"/>
                    </a:lnTo>
                    <a:lnTo>
                      <a:pt x="0" y="222"/>
                    </a:lnTo>
                    <a:close/>
                  </a:path>
                </a:pathLst>
              </a:custGeom>
              <a:solidFill>
                <a:schemeClr val="bg2"/>
              </a:solidFill>
              <a:ln w="9525">
                <a:noFill/>
                <a:round/>
                <a:headEnd/>
                <a:tailEnd/>
              </a:ln>
            </p:spPr>
            <p:txBody>
              <a:bodyPr/>
              <a:lstStyle/>
              <a:p>
                <a:pPr>
                  <a:defRPr/>
                </a:pPr>
                <a:endParaRPr lang="en-US" dirty="0"/>
              </a:p>
            </p:txBody>
          </p:sp>
        </p:grpSp>
      </p:grpSp>
      <p:sp>
        <p:nvSpPr>
          <p:cNvPr id="159785" name="Rectangle 41"/>
          <p:cNvSpPr>
            <a:spLocks noGrp="1" noChangeArrowheads="1"/>
          </p:cNvSpPr>
          <p:nvPr>
            <p:ph type="title"/>
          </p:nvPr>
        </p:nvSpPr>
        <p:spPr bwMode="auto">
          <a:xfrm>
            <a:off x="457200" y="158750"/>
            <a:ext cx="8229600" cy="125888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159786" name="Rectangle 42"/>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59787" name="Rectangle 43"/>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latinLnBrk="0">
              <a:defRPr kumimoji="0" sz="1000">
                <a:solidFill>
                  <a:schemeClr val="tx1"/>
                </a:solidFill>
                <a:effectLst>
                  <a:outerShdw blurRad="38100" dist="38100" dir="2700000" algn="tl">
                    <a:srgbClr val="000000"/>
                  </a:outerShdw>
                </a:effectLst>
                <a:latin typeface="+mn-lt"/>
              </a:defRPr>
            </a:lvl1pPr>
          </a:lstStyle>
          <a:p>
            <a:pPr>
              <a:defRPr/>
            </a:pPr>
            <a:endParaRPr lang="en-US" dirty="0"/>
          </a:p>
        </p:txBody>
      </p:sp>
      <p:sp>
        <p:nvSpPr>
          <p:cNvPr id="159788" name="Rectangle 4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latinLnBrk="0">
              <a:defRPr kumimoji="0" sz="1000">
                <a:solidFill>
                  <a:schemeClr val="tx1"/>
                </a:solidFill>
                <a:effectLst>
                  <a:outerShdw blurRad="38100" dist="38100" dir="2700000" algn="tl">
                    <a:srgbClr val="000000"/>
                  </a:outerShdw>
                </a:effectLst>
                <a:latin typeface="+mn-lt"/>
              </a:defRPr>
            </a:lvl1pPr>
          </a:lstStyle>
          <a:p>
            <a:pPr>
              <a:defRPr/>
            </a:pPr>
            <a:endParaRPr lang="en-US" dirty="0"/>
          </a:p>
        </p:txBody>
      </p:sp>
      <p:sp>
        <p:nvSpPr>
          <p:cNvPr id="159789" name="Rectangle 45"/>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latinLnBrk="0">
              <a:defRPr kumimoji="0" sz="1000">
                <a:solidFill>
                  <a:schemeClr val="tx1"/>
                </a:solidFill>
                <a:effectLst>
                  <a:outerShdw blurRad="38100" dist="38100" dir="2700000" algn="tl">
                    <a:srgbClr val="000000"/>
                  </a:outerShdw>
                </a:effectLst>
                <a:latin typeface="+mn-lt"/>
              </a:defRPr>
            </a:lvl1pPr>
          </a:lstStyle>
          <a:p>
            <a:pPr>
              <a:defRPr/>
            </a:pPr>
            <a:fld id="{287DA4BC-D8DB-4229-930E-540F0349967B}" type="slidenum">
              <a:rPr lang="en-US"/>
              <a:pPr>
                <a:defRPr/>
              </a:pPr>
              <a:t>‹#›</a:t>
            </a:fld>
            <a:endParaRPr lang="en-US" dirty="0"/>
          </a:p>
        </p:txBody>
      </p:sp>
    </p:spTree>
  </p:cSld>
  <p:clrMap bg1="dk2" tx1="lt1" bg2="dk1" tx2="lt2" accent1="accent1" accent2="accent2" accent3="accent3" accent4="accent4" accent5="accent5" accent6="accent6" hlink="hlink" folHlink="folHlink"/>
  <p:sldLayoutIdLst>
    <p:sldLayoutId id="2147484315" r:id="rId1"/>
    <p:sldLayoutId id="2147484305" r:id="rId2"/>
    <p:sldLayoutId id="2147484306" r:id="rId3"/>
    <p:sldLayoutId id="2147484307" r:id="rId4"/>
    <p:sldLayoutId id="2147484308" r:id="rId5"/>
    <p:sldLayoutId id="2147484309" r:id="rId6"/>
    <p:sldLayoutId id="2147484310" r:id="rId7"/>
    <p:sldLayoutId id="2147484311" r:id="rId8"/>
    <p:sldLayoutId id="2147484312" r:id="rId9"/>
    <p:sldLayoutId id="2147484313" r:id="rId10"/>
    <p:sldLayoutId id="2147484314" r:id="rId11"/>
  </p:sldLayoutIdLst>
  <p:transition spd="slow">
    <p:random/>
  </p:transition>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hlink"/>
        </a:buClr>
        <a:buFont typeface="Wingdings" pitchFamily="2" charset="2"/>
        <a:buBlip>
          <a:blip r:embed="rId13"/>
        </a:buBlip>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Font typeface="Wingdings" pitchFamily="2" charset="2"/>
        <a:buBlip>
          <a:blip r:embed="rId13"/>
        </a:buBlip>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Font typeface="Wingdings" pitchFamily="2" charset="2"/>
        <a:buBlip>
          <a:blip r:embed="rId13"/>
        </a:buBlip>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Font typeface="Wingdings" pitchFamily="2" charset="2"/>
        <a:buBlip>
          <a:blip r:embed="rId13"/>
        </a:buBlip>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Font typeface="Wingdings" pitchFamily="2" charset="2"/>
        <a:buBlip>
          <a:blip r:embed="rId13"/>
        </a:buBlip>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Font typeface="Wingdings" pitchFamily="2" charset="2"/>
        <a:buBlip>
          <a:blip r:embed="rId13"/>
        </a:buBlip>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Font typeface="Wingdings" pitchFamily="2" charset="2"/>
        <a:buBlip>
          <a:blip r:embed="rId13"/>
        </a:buBlip>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slideLayout" Target="../slideLayouts/slideLayout13.xml"/><Relationship Id="rId1" Type="http://schemas.openxmlformats.org/officeDocument/2006/relationships/audio" Target="../media/audio1.wav"/><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e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Layout" Target="../slideLayouts/slideLayout18.xml"/><Relationship Id="rId1" Type="http://schemas.openxmlformats.org/officeDocument/2006/relationships/audio" Target="../media/audio6.wav"/><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slide" Target="slide3.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Layout" Target="../slideLayouts/slideLayout18.xml"/><Relationship Id="rId1" Type="http://schemas.openxmlformats.org/officeDocument/2006/relationships/audio" Target="../media/audio6.wav"/><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slide" Target="slide3.xml"/></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Layout" Target="../slideLayouts/slideLayout18.xml"/><Relationship Id="rId1" Type="http://schemas.openxmlformats.org/officeDocument/2006/relationships/audio" Target="../media/audio5.wav"/><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slide" Target="slide3.xml"/></Relationships>
</file>

<file path=ppt/slides/_rels/slide1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Layout" Target="../slideLayouts/slideLayout18.xml"/><Relationship Id="rId1" Type="http://schemas.openxmlformats.org/officeDocument/2006/relationships/audio" Target="../media/audio5.wav"/><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slide" Target="slide3.xml"/></Relationships>
</file>

<file path=ppt/slides/_rels/slide1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Layout" Target="../slideLayouts/slideLayout18.xml"/><Relationship Id="rId1" Type="http://schemas.openxmlformats.org/officeDocument/2006/relationships/audio" Target="../media/audio5.wav"/><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slide" Target="slide3.xml"/></Relationships>
</file>

<file path=ppt/slides/_rels/slide1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9.jpeg"/><Relationship Id="rId1" Type="http://schemas.openxmlformats.org/officeDocument/2006/relationships/slideLayout" Target="../slideLayouts/slideLayout18.xml"/><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Layout" Target="../slideLayouts/slideLayout18.xml"/><Relationship Id="rId1" Type="http://schemas.openxmlformats.org/officeDocument/2006/relationships/audio" Target="../media/audio5.wav"/><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slide" Target="slide3.xml"/></Relationships>
</file>

<file path=ppt/slides/_rels/slide1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Layout" Target="../slideLayouts/slideLayout18.xml"/><Relationship Id="rId1" Type="http://schemas.openxmlformats.org/officeDocument/2006/relationships/audio" Target="../media/audio5.wav"/><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slide" Target="slide3.xml"/></Relationships>
</file>

<file path=ppt/slides/_rels/slide1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Layout" Target="../slideLayouts/slideLayout18.xml"/><Relationship Id="rId1" Type="http://schemas.openxmlformats.org/officeDocument/2006/relationships/audio" Target="../media/audio6.wav"/><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slide" Target="slide3.xml"/></Relationships>
</file>

<file path=ppt/slides/_rels/slide19.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9.jpeg"/><Relationship Id="rId1" Type="http://schemas.openxmlformats.org/officeDocument/2006/relationships/slideLayout" Target="../slideLayouts/slideLayout18.xml"/><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Layout" Target="../slideLayouts/slideLayout18.xml"/><Relationship Id="rId1" Type="http://schemas.openxmlformats.org/officeDocument/2006/relationships/audio" Target="../media/audio6.wav"/><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slide" Target="slide3.xml"/></Relationships>
</file>

<file path=ppt/slides/_rels/slide2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Layout" Target="../slideLayouts/slideLayout18.xml"/><Relationship Id="rId1" Type="http://schemas.openxmlformats.org/officeDocument/2006/relationships/audio" Target="../media/audio6.wav"/><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slide" Target="slide3.xml"/></Relationships>
</file>

<file path=ppt/slides/_rels/slide2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Layout" Target="../slideLayouts/slideLayout18.xml"/><Relationship Id="rId1" Type="http://schemas.openxmlformats.org/officeDocument/2006/relationships/audio" Target="../media/audio6.wav"/><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slide" Target="slide3.xml"/></Relationships>
</file>

<file path=ppt/slides/_rels/slide23.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9.jpeg"/><Relationship Id="rId1" Type="http://schemas.openxmlformats.org/officeDocument/2006/relationships/slideLayout" Target="../slideLayouts/slideLayout18.xml"/><Relationship Id="rId4" Type="http://schemas.openxmlformats.org/officeDocument/2006/relationships/image" Target="../media/image8.png"/></Relationships>
</file>

<file path=ppt/slides/_rels/slide2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Layout" Target="../slideLayouts/slideLayout18.xml"/><Relationship Id="rId1" Type="http://schemas.openxmlformats.org/officeDocument/2006/relationships/audio" Target="../media/audio5.wav"/><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slide" Target="slide3.xml"/></Relationships>
</file>

<file path=ppt/slides/_rels/slide2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Layout" Target="../slideLayouts/slideLayout18.xml"/><Relationship Id="rId1" Type="http://schemas.openxmlformats.org/officeDocument/2006/relationships/audio" Target="../media/audio5.wav"/><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slide" Target="slide3.xml"/></Relationships>
</file>

<file path=ppt/slides/_rels/slide2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Layout" Target="../slideLayouts/slideLayout18.xml"/><Relationship Id="rId1" Type="http://schemas.openxmlformats.org/officeDocument/2006/relationships/audio" Target="../media/audio5.wav"/><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slide" Target="slide3.xml"/></Relationships>
</file>

<file path=ppt/slides/_rels/slide2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Layout" Target="../slideLayouts/slideLayout18.xml"/><Relationship Id="rId1" Type="http://schemas.openxmlformats.org/officeDocument/2006/relationships/audio" Target="../media/audio7.wav"/><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slide" Target="slide3.xml"/></Relationships>
</file>

<file path=ppt/slides/_rels/slide2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Layout" Target="../slideLayouts/slideLayout18.xml"/><Relationship Id="rId1" Type="http://schemas.openxmlformats.org/officeDocument/2006/relationships/audio" Target="../media/audio5.wav"/><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slide" Target="slide3.xml"/></Relationships>
</file>

<file path=ppt/slides/_rels/slide2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Layout" Target="../slideLayouts/slideLayout18.xml"/><Relationship Id="rId1" Type="http://schemas.openxmlformats.org/officeDocument/2006/relationships/audio" Target="../media/audio6.wav"/><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slide" Target="slide3.xml"/></Relationships>
</file>

<file path=ppt/slides/_rels/slide3.xml.rels><?xml version="1.0" encoding="UTF-8" standalone="yes"?>
<Relationships xmlns="http://schemas.openxmlformats.org/package/2006/relationships"><Relationship Id="rId8" Type="http://schemas.openxmlformats.org/officeDocument/2006/relationships/slide" Target="slide10.xml"/><Relationship Id="rId13" Type="http://schemas.openxmlformats.org/officeDocument/2006/relationships/slide" Target="slide11.xml"/><Relationship Id="rId18" Type="http://schemas.openxmlformats.org/officeDocument/2006/relationships/slide" Target="slide12.xml"/><Relationship Id="rId26" Type="http://schemas.openxmlformats.org/officeDocument/2006/relationships/slide" Target="slide29.xml"/><Relationship Id="rId3" Type="http://schemas.openxmlformats.org/officeDocument/2006/relationships/slideLayout" Target="../slideLayouts/slideLayout18.xml"/><Relationship Id="rId21" Type="http://schemas.openxmlformats.org/officeDocument/2006/relationships/slide" Target="slide28.xml"/><Relationship Id="rId7" Type="http://schemas.openxmlformats.org/officeDocument/2006/relationships/slide" Target="slide5.xml"/><Relationship Id="rId12" Type="http://schemas.openxmlformats.org/officeDocument/2006/relationships/slide" Target="slide6.xml"/><Relationship Id="rId17" Type="http://schemas.openxmlformats.org/officeDocument/2006/relationships/slide" Target="slide7.xml"/><Relationship Id="rId25" Type="http://schemas.openxmlformats.org/officeDocument/2006/relationships/slide" Target="slide24.xml"/><Relationship Id="rId2" Type="http://schemas.openxmlformats.org/officeDocument/2006/relationships/audio" Target="../media/audio3.wav"/><Relationship Id="rId16" Type="http://schemas.openxmlformats.org/officeDocument/2006/relationships/slide" Target="slide27.xml"/><Relationship Id="rId20" Type="http://schemas.openxmlformats.org/officeDocument/2006/relationships/slide" Target="slide23.xml"/><Relationship Id="rId29" Type="http://schemas.openxmlformats.org/officeDocument/2006/relationships/slide" Target="slide20.xml"/><Relationship Id="rId1" Type="http://schemas.openxmlformats.org/officeDocument/2006/relationships/audio" Target="../media/audio2.wav"/><Relationship Id="rId6" Type="http://schemas.openxmlformats.org/officeDocument/2006/relationships/slide" Target="slide4.xml"/><Relationship Id="rId11" Type="http://schemas.openxmlformats.org/officeDocument/2006/relationships/slide" Target="slide26.xml"/><Relationship Id="rId24" Type="http://schemas.openxmlformats.org/officeDocument/2006/relationships/slide" Target="slide19.xml"/><Relationship Id="rId32" Type="http://schemas.openxmlformats.org/officeDocument/2006/relationships/image" Target="../media/image8.png"/><Relationship Id="rId5" Type="http://schemas.openxmlformats.org/officeDocument/2006/relationships/image" Target="../media/image2.jpeg"/><Relationship Id="rId15" Type="http://schemas.openxmlformats.org/officeDocument/2006/relationships/slide" Target="slide22.xml"/><Relationship Id="rId23" Type="http://schemas.openxmlformats.org/officeDocument/2006/relationships/slide" Target="slide13.xml"/><Relationship Id="rId28" Type="http://schemas.openxmlformats.org/officeDocument/2006/relationships/slide" Target="slide15.xml"/><Relationship Id="rId10" Type="http://schemas.openxmlformats.org/officeDocument/2006/relationships/slide" Target="slide21.xml"/><Relationship Id="rId19" Type="http://schemas.openxmlformats.org/officeDocument/2006/relationships/slide" Target="slide18.xml"/><Relationship Id="rId31" Type="http://schemas.openxmlformats.org/officeDocument/2006/relationships/image" Target="../media/image7.png"/><Relationship Id="rId4" Type="http://schemas.openxmlformats.org/officeDocument/2006/relationships/audio" Target="../media/audio4.wav"/><Relationship Id="rId9" Type="http://schemas.openxmlformats.org/officeDocument/2006/relationships/slide" Target="slide16.xml"/><Relationship Id="rId14" Type="http://schemas.openxmlformats.org/officeDocument/2006/relationships/slide" Target="slide17.xml"/><Relationship Id="rId22" Type="http://schemas.openxmlformats.org/officeDocument/2006/relationships/slide" Target="slide8.xml"/><Relationship Id="rId27" Type="http://schemas.openxmlformats.org/officeDocument/2006/relationships/slide" Target="slide9.xml"/><Relationship Id="rId30" Type="http://schemas.openxmlformats.org/officeDocument/2006/relationships/slide" Target="slide25.xml"/></Relationships>
</file>

<file path=ppt/slides/_rels/slide3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Layout" Target="../slideLayouts/slideLayout18.xml"/><Relationship Id="rId1" Type="http://schemas.openxmlformats.org/officeDocument/2006/relationships/audio" Target="../media/audio5.wav"/><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slide" Target="slide3.xml"/></Relationships>
</file>

<file path=ppt/slides/_rels/slide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9.jpeg"/><Relationship Id="rId1" Type="http://schemas.openxmlformats.org/officeDocument/2006/relationships/slideLayout" Target="../slideLayouts/slideLayout18.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Layout" Target="../slideLayouts/slideLayout18.xml"/><Relationship Id="rId1" Type="http://schemas.openxmlformats.org/officeDocument/2006/relationships/audio" Target="../media/audio5.wav"/><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slide" Target="slide3.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Layout" Target="../slideLayouts/slideLayout18.xml"/><Relationship Id="rId1" Type="http://schemas.openxmlformats.org/officeDocument/2006/relationships/audio" Target="../media/audio5.wav"/><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slide" Target="slide3.xml"/></Relationships>
</file>

<file path=ppt/slides/_rels/slide8.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9.jpeg"/><Relationship Id="rId1" Type="http://schemas.openxmlformats.org/officeDocument/2006/relationships/slideLayout" Target="../slideLayouts/slideLayout18.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Layout" Target="../slideLayouts/slideLayout18.xml"/><Relationship Id="rId1" Type="http://schemas.openxmlformats.org/officeDocument/2006/relationships/audio" Target="../media/audio5.wav"/><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slide" Target="slide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5" descr="Deal or No Deal - Click Image to Close"/>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pic>
        <p:nvPicPr>
          <p:cNvPr id="3076" name="Picture 13" descr="deal_or_no_deal2"/>
          <p:cNvPicPr>
            <a:picLocks noChangeAspect="1" noChangeArrowheads="1"/>
          </p:cNvPicPr>
          <p:nvPr/>
        </p:nvPicPr>
        <p:blipFill>
          <a:blip r:embed="rId4" cstate="print"/>
          <a:srcRect/>
          <a:stretch>
            <a:fillRect/>
          </a:stretch>
        </p:blipFill>
        <p:spPr bwMode="auto">
          <a:xfrm>
            <a:off x="4716463" y="1989138"/>
            <a:ext cx="3455987" cy="3816350"/>
          </a:xfrm>
          <a:prstGeom prst="rect">
            <a:avLst/>
          </a:prstGeom>
          <a:noFill/>
          <a:ln w="9525">
            <a:noFill/>
            <a:miter lim="800000"/>
            <a:headEnd/>
            <a:tailEnd/>
          </a:ln>
        </p:spPr>
      </p:pic>
      <p:pic>
        <p:nvPicPr>
          <p:cNvPr id="3077" name="Picture 6" descr="deal low.png"/>
          <p:cNvPicPr>
            <a:picLocks noChangeAspect="1"/>
          </p:cNvPicPr>
          <p:nvPr/>
        </p:nvPicPr>
        <p:blipFill>
          <a:blip r:embed="rId5" cstate="print"/>
          <a:srcRect/>
          <a:stretch>
            <a:fillRect/>
          </a:stretch>
        </p:blipFill>
        <p:spPr bwMode="auto">
          <a:xfrm>
            <a:off x="0" y="1450975"/>
            <a:ext cx="1331913" cy="4857750"/>
          </a:xfrm>
          <a:prstGeom prst="rect">
            <a:avLst/>
          </a:prstGeom>
          <a:noFill/>
          <a:ln w="9525">
            <a:noFill/>
            <a:miter lim="800000"/>
            <a:headEnd/>
            <a:tailEnd/>
          </a:ln>
        </p:spPr>
      </p:pic>
      <p:pic>
        <p:nvPicPr>
          <p:cNvPr id="3078" name="Picture 7" descr="deal hi.png"/>
          <p:cNvPicPr>
            <a:picLocks noChangeAspect="1"/>
          </p:cNvPicPr>
          <p:nvPr/>
        </p:nvPicPr>
        <p:blipFill>
          <a:blip r:embed="rId6" cstate="print"/>
          <a:srcRect/>
          <a:stretch>
            <a:fillRect/>
          </a:stretch>
        </p:blipFill>
        <p:spPr bwMode="auto">
          <a:xfrm>
            <a:off x="7832725" y="1484313"/>
            <a:ext cx="1311275" cy="4824412"/>
          </a:xfrm>
          <a:prstGeom prst="rect">
            <a:avLst/>
          </a:prstGeom>
          <a:noFill/>
          <a:ln w="9525">
            <a:noFill/>
            <a:miter lim="800000"/>
            <a:headEnd/>
            <a:tailEnd/>
          </a:ln>
        </p:spPr>
      </p:pic>
      <p:pic>
        <p:nvPicPr>
          <p:cNvPr id="3079" name="Picture 11" descr="dealornodeal"/>
          <p:cNvPicPr>
            <a:picLocks noChangeAspect="1" noChangeArrowheads="1"/>
          </p:cNvPicPr>
          <p:nvPr/>
        </p:nvPicPr>
        <p:blipFill>
          <a:blip r:embed="rId7" cstate="print"/>
          <a:srcRect/>
          <a:stretch>
            <a:fillRect/>
          </a:stretch>
        </p:blipFill>
        <p:spPr bwMode="auto">
          <a:xfrm>
            <a:off x="1331913" y="1989138"/>
            <a:ext cx="3384550" cy="3816350"/>
          </a:xfrm>
          <a:prstGeom prst="rect">
            <a:avLst/>
          </a:prstGeom>
          <a:noFill/>
          <a:ln w="9525">
            <a:noFill/>
            <a:miter lim="800000"/>
            <a:headEnd/>
            <a:tailEnd/>
          </a:ln>
        </p:spPr>
      </p:pic>
      <p:pic>
        <p:nvPicPr>
          <p:cNvPr id="9" name="dondthemesong.wav">
            <a:hlinkClick r:id="" action="ppaction://media"/>
          </p:cNvPr>
          <p:cNvPicPr>
            <a:picLocks noRot="1" noChangeAspect="1"/>
          </p:cNvPicPr>
          <p:nvPr>
            <a:wavAudioFile r:embed="rId1" name="dondthemesong.wav"/>
          </p:nvPr>
        </p:nvPicPr>
        <p:blipFill>
          <a:blip r:embed="rId8" cstate="print"/>
          <a:srcRect/>
          <a:stretch>
            <a:fillRect/>
          </a:stretch>
        </p:blipFill>
        <p:spPr bwMode="auto">
          <a:xfrm>
            <a:off x="9396413" y="6553200"/>
            <a:ext cx="304800" cy="304800"/>
          </a:xfrm>
          <a:prstGeom prst="rect">
            <a:avLst/>
          </a:prstGeom>
          <a:noFill/>
          <a:ln w="9525">
            <a:noFill/>
            <a:miter lim="800000"/>
            <a:headEnd/>
            <a:tailEnd/>
          </a:ln>
        </p:spPr>
      </p:pic>
      <p:pic>
        <p:nvPicPr>
          <p:cNvPr id="10" name="Picture 4"/>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129264" y="95250"/>
            <a:ext cx="907232" cy="11735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665956" y="404664"/>
            <a:ext cx="6930380" cy="646331"/>
          </a:xfrm>
          <a:prstGeom prst="rect">
            <a:avLst/>
          </a:prstGeom>
          <a:solidFill>
            <a:srgbClr val="000000"/>
          </a:solidFill>
        </p:spPr>
        <p:txBody>
          <a:bodyPr wrap="square" rtlCol="0">
            <a:spAutoFit/>
          </a:bodyPr>
          <a:lstStyle/>
          <a:p>
            <a:pPr algn="ctr"/>
            <a:r>
              <a:rPr lang="en-US" sz="3600" dirty="0" smtClean="0">
                <a:solidFill>
                  <a:schemeClr val="tx1"/>
                </a:solidFill>
              </a:rPr>
              <a:t>Bacterial Burden Version</a:t>
            </a:r>
            <a:endParaRPr lang="en-US" sz="3600" dirty="0">
              <a:solidFill>
                <a:schemeClr val="tx1"/>
              </a:solidFill>
            </a:endParaRPr>
          </a:p>
        </p:txBody>
      </p:sp>
      <p:sp>
        <p:nvSpPr>
          <p:cNvPr id="3" name="TextBox 2"/>
          <p:cNvSpPr txBox="1"/>
          <p:nvPr/>
        </p:nvSpPr>
        <p:spPr>
          <a:xfrm>
            <a:off x="2195736" y="6093296"/>
            <a:ext cx="4752528" cy="338554"/>
          </a:xfrm>
          <a:prstGeom prst="rect">
            <a:avLst/>
          </a:prstGeom>
          <a:solidFill>
            <a:srgbClr val="000000"/>
          </a:solidFill>
        </p:spPr>
        <p:txBody>
          <a:bodyPr wrap="square" rtlCol="0">
            <a:spAutoFit/>
          </a:bodyPr>
          <a:lstStyle/>
          <a:p>
            <a:pPr algn="ctr"/>
            <a:r>
              <a:rPr lang="en-US" dirty="0" smtClean="0">
                <a:solidFill>
                  <a:schemeClr val="tx1"/>
                </a:solidFill>
              </a:rPr>
              <a:t>www.swrwoundcareprogram.ca</a:t>
            </a:r>
            <a:endParaRPr lang="en-US" dirty="0">
              <a:solidFill>
                <a:schemeClr val="tx1"/>
              </a:solidFill>
            </a:endParaRP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119"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repeatCount="indefinite" fill="hold" display="0">
                  <p:stCondLst>
                    <p:cond delay="indefinite"/>
                  </p:stCondLst>
                  <p:endCondLst>
                    <p:cond evt="onNext" delay="0">
                      <p:tgtEl>
                        <p:sldTgt/>
                      </p:tgtEl>
                    </p:cond>
                    <p:cond evt="onPrev" delay="0">
                      <p:tgtEl>
                        <p:sldTgt/>
                      </p:tgtEl>
                    </p:cond>
                    <p:cond evt="onStopAudio" delay="0">
                      <p:tgtEl>
                        <p:sldTgt/>
                      </p:tgtEl>
                    </p:cond>
                  </p:endCondLst>
                </p:cTn>
                <p:tgtEl>
                  <p:spTgt spid="9"/>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13" descr="http://4.bp.blogspot.com/_hJAdOXPQY_k/TOVo_jnu-AI/AAAAAAAAAdc/284rtX4YVKk/s1600/dond_thebanker.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168962" name="Text Box 2"/>
          <p:cNvSpPr txBox="1">
            <a:spLocks noChangeArrowheads="1"/>
          </p:cNvSpPr>
          <p:nvPr/>
        </p:nvSpPr>
        <p:spPr bwMode="auto">
          <a:xfrm>
            <a:off x="900113" y="333375"/>
            <a:ext cx="7127875" cy="701675"/>
          </a:xfrm>
          <a:prstGeom prst="rect">
            <a:avLst/>
          </a:prstGeom>
          <a:noFill/>
          <a:ln w="9525">
            <a:noFill/>
            <a:miter lim="800000"/>
            <a:headEnd/>
            <a:tailEnd/>
          </a:ln>
          <a:effectLst/>
        </p:spPr>
        <p:txBody>
          <a:bodyPr>
            <a:spAutoFit/>
          </a:bodyPr>
          <a:lstStyle/>
          <a:p>
            <a:pPr algn="ctr">
              <a:spcBef>
                <a:spcPct val="50000"/>
              </a:spcBef>
              <a:defRPr/>
            </a:pPr>
            <a:endParaRPr lang="en-US" sz="4000" dirty="0">
              <a:solidFill>
                <a:srgbClr val="CC0099"/>
              </a:solidFill>
              <a:effectLst>
                <a:outerShdw blurRad="38100" dist="38100" dir="2700000" algn="tl">
                  <a:srgbClr val="000000"/>
                </a:outerShdw>
              </a:effectLst>
              <a:latin typeface="Times New Roman" pitchFamily="18" charset="0"/>
            </a:endParaRPr>
          </a:p>
        </p:txBody>
      </p:sp>
      <p:sp>
        <p:nvSpPr>
          <p:cNvPr id="12292" name="Text Box 3"/>
          <p:cNvSpPr txBox="1">
            <a:spLocks noChangeArrowheads="1"/>
          </p:cNvSpPr>
          <p:nvPr/>
        </p:nvSpPr>
        <p:spPr bwMode="auto">
          <a:xfrm>
            <a:off x="755650" y="1484313"/>
            <a:ext cx="7561263" cy="701675"/>
          </a:xfrm>
          <a:prstGeom prst="rect">
            <a:avLst/>
          </a:prstGeom>
          <a:noFill/>
          <a:ln w="9525">
            <a:noFill/>
            <a:miter lim="800000"/>
            <a:headEnd/>
            <a:tailEnd/>
          </a:ln>
        </p:spPr>
        <p:txBody>
          <a:bodyPr>
            <a:spAutoFit/>
          </a:bodyPr>
          <a:lstStyle/>
          <a:p>
            <a:pPr>
              <a:spcBef>
                <a:spcPct val="50000"/>
              </a:spcBef>
            </a:pPr>
            <a:endParaRPr lang="en-US" sz="4000" dirty="0">
              <a:solidFill>
                <a:schemeClr val="tx1"/>
              </a:solidFill>
              <a:latin typeface="Times New Roman" pitchFamily="18" charset="0"/>
            </a:endParaRPr>
          </a:p>
        </p:txBody>
      </p:sp>
      <p:sp>
        <p:nvSpPr>
          <p:cNvPr id="12293" name="AutoShape 5">
            <a:hlinkClick r:id="rId4" action="ppaction://hlinksldjump" highlightClick="1"/>
          </p:cNvPr>
          <p:cNvSpPr>
            <a:spLocks noChangeArrowheads="1"/>
          </p:cNvSpPr>
          <p:nvPr/>
        </p:nvSpPr>
        <p:spPr bwMode="auto">
          <a:xfrm>
            <a:off x="7669213" y="5949950"/>
            <a:ext cx="1077912" cy="649288"/>
          </a:xfrm>
          <a:prstGeom prst="actionButtonHome">
            <a:avLst/>
          </a:prstGeom>
          <a:solidFill>
            <a:srgbClr val="FFFFFF"/>
          </a:solidFill>
          <a:ln w="22225">
            <a:solidFill>
              <a:schemeClr val="bg1"/>
            </a:solidFill>
            <a:miter lim="800000"/>
            <a:headEnd/>
            <a:tailEnd/>
          </a:ln>
        </p:spPr>
        <p:txBody>
          <a:bodyPr wrap="none" anchor="ctr"/>
          <a:lstStyle/>
          <a:p>
            <a:endParaRPr lang="en-US" dirty="0"/>
          </a:p>
        </p:txBody>
      </p:sp>
      <p:sp>
        <p:nvSpPr>
          <p:cNvPr id="12294" name="Text Box 7"/>
          <p:cNvSpPr txBox="1">
            <a:spLocks noChangeArrowheads="1"/>
          </p:cNvSpPr>
          <p:nvPr/>
        </p:nvSpPr>
        <p:spPr bwMode="auto">
          <a:xfrm>
            <a:off x="1187450" y="3789363"/>
            <a:ext cx="7056438" cy="1644650"/>
          </a:xfrm>
          <a:prstGeom prst="rect">
            <a:avLst/>
          </a:prstGeom>
          <a:noFill/>
          <a:ln w="57150" algn="ctr">
            <a:solidFill>
              <a:schemeClr val="bg1"/>
            </a:solidFill>
            <a:miter lim="800000"/>
            <a:headEnd/>
            <a:tailEnd/>
          </a:ln>
        </p:spPr>
        <p:txBody>
          <a:bodyPr/>
          <a:lstStyle/>
          <a:p>
            <a:pPr algn="ctr">
              <a:spcBef>
                <a:spcPct val="50000"/>
              </a:spcBef>
            </a:pPr>
            <a:endParaRPr lang="en-US" sz="2400" dirty="0">
              <a:solidFill>
                <a:schemeClr val="tx1"/>
              </a:solidFill>
              <a:latin typeface="Palatino Linotype" pitchFamily="18" charset="0"/>
            </a:endParaRPr>
          </a:p>
        </p:txBody>
      </p:sp>
      <p:sp>
        <p:nvSpPr>
          <p:cNvPr id="12295" name="Text Box 8"/>
          <p:cNvSpPr txBox="1">
            <a:spLocks noChangeArrowheads="1"/>
          </p:cNvSpPr>
          <p:nvPr/>
        </p:nvSpPr>
        <p:spPr bwMode="auto">
          <a:xfrm>
            <a:off x="1187450" y="3789363"/>
            <a:ext cx="7056438" cy="1384995"/>
          </a:xfrm>
          <a:prstGeom prst="rect">
            <a:avLst/>
          </a:prstGeom>
          <a:noFill/>
          <a:ln w="25400" algn="ctr">
            <a:noFill/>
            <a:miter lim="800000"/>
            <a:headEnd/>
            <a:tailEnd/>
          </a:ln>
        </p:spPr>
        <p:txBody>
          <a:bodyPr>
            <a:spAutoFit/>
          </a:bodyPr>
          <a:lstStyle/>
          <a:p>
            <a:pPr algn="ctr">
              <a:spcBef>
                <a:spcPct val="50000"/>
              </a:spcBef>
            </a:pPr>
            <a:r>
              <a:rPr lang="en-US" sz="5400" b="1" dirty="0">
                <a:solidFill>
                  <a:schemeClr val="tx1"/>
                </a:solidFill>
              </a:rPr>
              <a:t>$ 750</a:t>
            </a:r>
          </a:p>
          <a:p>
            <a:pPr algn="ctr">
              <a:spcBef>
                <a:spcPct val="50000"/>
              </a:spcBef>
            </a:pPr>
            <a:r>
              <a:rPr lang="en-US" sz="2000" b="1" dirty="0" smtClean="0">
                <a:solidFill>
                  <a:schemeClr val="tx1"/>
                </a:solidFill>
              </a:rPr>
              <a:t>Name three signs of systemic infection</a:t>
            </a:r>
            <a:endParaRPr lang="en-US" sz="2000" b="1" dirty="0">
              <a:solidFill>
                <a:schemeClr val="tx1"/>
              </a:solidFill>
            </a:endParaRPr>
          </a:p>
        </p:txBody>
      </p:sp>
      <p:pic>
        <p:nvPicPr>
          <p:cNvPr id="9" name="dond-think01.wav">
            <a:hlinkClick r:id="" action="ppaction://media"/>
          </p:cNvPr>
          <p:cNvPicPr>
            <a:picLocks noRot="1" noChangeAspect="1"/>
          </p:cNvPicPr>
          <p:nvPr>
            <a:wavAudioFile r:embed="rId1" name="dond-think01.wav"/>
          </p:nvPr>
        </p:nvPicPr>
        <p:blipFill>
          <a:blip r:embed="rId5" cstate="print"/>
          <a:srcRect/>
          <a:stretch>
            <a:fillRect/>
          </a:stretch>
        </p:blipFill>
        <p:spPr bwMode="auto">
          <a:xfrm>
            <a:off x="9324975" y="6381750"/>
            <a:ext cx="304800" cy="304800"/>
          </a:xfrm>
          <a:prstGeom prst="rect">
            <a:avLst/>
          </a:prstGeom>
          <a:noFill/>
          <a:ln w="9525">
            <a:noFill/>
            <a:miter lim="800000"/>
            <a:headEnd/>
            <a:tailEnd/>
          </a:ln>
        </p:spPr>
      </p:pic>
      <p:pic>
        <p:nvPicPr>
          <p:cNvPr id="10"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841481" y="310803"/>
            <a:ext cx="907232" cy="11735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008"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9"/>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13" descr="http://4.bp.blogspot.com/_hJAdOXPQY_k/TOVo_jnu-AI/AAAAAAAAAdc/284rtX4YVKk/s1600/dond_thebanker.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169986" name="Text Box 2"/>
          <p:cNvSpPr txBox="1">
            <a:spLocks noChangeArrowheads="1"/>
          </p:cNvSpPr>
          <p:nvPr/>
        </p:nvSpPr>
        <p:spPr bwMode="auto">
          <a:xfrm>
            <a:off x="900113" y="333375"/>
            <a:ext cx="7127875" cy="701675"/>
          </a:xfrm>
          <a:prstGeom prst="rect">
            <a:avLst/>
          </a:prstGeom>
          <a:noFill/>
          <a:ln w="9525">
            <a:noFill/>
            <a:miter lim="800000"/>
            <a:headEnd/>
            <a:tailEnd/>
          </a:ln>
          <a:effectLst/>
        </p:spPr>
        <p:txBody>
          <a:bodyPr>
            <a:spAutoFit/>
          </a:bodyPr>
          <a:lstStyle/>
          <a:p>
            <a:pPr algn="ctr">
              <a:spcBef>
                <a:spcPct val="50000"/>
              </a:spcBef>
              <a:defRPr/>
            </a:pPr>
            <a:endParaRPr lang="en-US" sz="4000" dirty="0">
              <a:solidFill>
                <a:srgbClr val="CC0099"/>
              </a:solidFill>
              <a:effectLst>
                <a:outerShdw blurRad="38100" dist="38100" dir="2700000" algn="tl">
                  <a:srgbClr val="000000"/>
                </a:outerShdw>
              </a:effectLst>
              <a:latin typeface="Times New Roman" pitchFamily="18" charset="0"/>
            </a:endParaRPr>
          </a:p>
        </p:txBody>
      </p:sp>
      <p:sp>
        <p:nvSpPr>
          <p:cNvPr id="13316" name="Text Box 3"/>
          <p:cNvSpPr txBox="1">
            <a:spLocks noChangeArrowheads="1"/>
          </p:cNvSpPr>
          <p:nvPr/>
        </p:nvSpPr>
        <p:spPr bwMode="auto">
          <a:xfrm>
            <a:off x="755650" y="1484313"/>
            <a:ext cx="7561263" cy="701675"/>
          </a:xfrm>
          <a:prstGeom prst="rect">
            <a:avLst/>
          </a:prstGeom>
          <a:noFill/>
          <a:ln w="9525">
            <a:noFill/>
            <a:miter lim="800000"/>
            <a:headEnd/>
            <a:tailEnd/>
          </a:ln>
        </p:spPr>
        <p:txBody>
          <a:bodyPr>
            <a:spAutoFit/>
          </a:bodyPr>
          <a:lstStyle/>
          <a:p>
            <a:pPr>
              <a:spcBef>
                <a:spcPct val="50000"/>
              </a:spcBef>
            </a:pPr>
            <a:endParaRPr lang="en-US" sz="4000" dirty="0">
              <a:solidFill>
                <a:schemeClr val="tx1"/>
              </a:solidFill>
              <a:latin typeface="Times New Roman" pitchFamily="18" charset="0"/>
            </a:endParaRPr>
          </a:p>
        </p:txBody>
      </p:sp>
      <p:sp>
        <p:nvSpPr>
          <p:cNvPr id="13317" name="AutoShape 5">
            <a:hlinkClick r:id="rId4" action="ppaction://hlinksldjump" highlightClick="1"/>
          </p:cNvPr>
          <p:cNvSpPr>
            <a:spLocks noChangeArrowheads="1"/>
          </p:cNvSpPr>
          <p:nvPr/>
        </p:nvSpPr>
        <p:spPr bwMode="auto">
          <a:xfrm>
            <a:off x="7669213" y="5949950"/>
            <a:ext cx="1077912" cy="649288"/>
          </a:xfrm>
          <a:prstGeom prst="actionButtonHome">
            <a:avLst/>
          </a:prstGeom>
          <a:solidFill>
            <a:srgbClr val="FFFFFF"/>
          </a:solidFill>
          <a:ln w="22225">
            <a:solidFill>
              <a:schemeClr val="bg1"/>
            </a:solidFill>
            <a:miter lim="800000"/>
            <a:headEnd/>
            <a:tailEnd/>
          </a:ln>
        </p:spPr>
        <p:txBody>
          <a:bodyPr wrap="none" anchor="ctr"/>
          <a:lstStyle/>
          <a:p>
            <a:endParaRPr lang="en-US" dirty="0"/>
          </a:p>
        </p:txBody>
      </p:sp>
      <p:sp>
        <p:nvSpPr>
          <p:cNvPr id="13318" name="Text Box 7"/>
          <p:cNvSpPr txBox="1">
            <a:spLocks noChangeArrowheads="1"/>
          </p:cNvSpPr>
          <p:nvPr/>
        </p:nvSpPr>
        <p:spPr bwMode="auto">
          <a:xfrm>
            <a:off x="1187450" y="3789363"/>
            <a:ext cx="7056438" cy="1644650"/>
          </a:xfrm>
          <a:prstGeom prst="rect">
            <a:avLst/>
          </a:prstGeom>
          <a:noFill/>
          <a:ln w="57150" algn="ctr">
            <a:solidFill>
              <a:schemeClr val="bg1"/>
            </a:solidFill>
            <a:miter lim="800000"/>
            <a:headEnd/>
            <a:tailEnd/>
          </a:ln>
        </p:spPr>
        <p:txBody>
          <a:bodyPr/>
          <a:lstStyle/>
          <a:p>
            <a:pPr algn="ctr">
              <a:spcBef>
                <a:spcPct val="50000"/>
              </a:spcBef>
            </a:pPr>
            <a:endParaRPr lang="en-US" sz="2400" dirty="0">
              <a:solidFill>
                <a:schemeClr val="tx1"/>
              </a:solidFill>
              <a:latin typeface="Palatino Linotype" pitchFamily="18" charset="0"/>
            </a:endParaRPr>
          </a:p>
        </p:txBody>
      </p:sp>
      <p:sp>
        <p:nvSpPr>
          <p:cNvPr id="13319" name="Text Box 9"/>
          <p:cNvSpPr txBox="1">
            <a:spLocks noChangeArrowheads="1"/>
          </p:cNvSpPr>
          <p:nvPr/>
        </p:nvSpPr>
        <p:spPr bwMode="auto">
          <a:xfrm>
            <a:off x="1187450" y="3789363"/>
            <a:ext cx="7056438" cy="1692771"/>
          </a:xfrm>
          <a:prstGeom prst="rect">
            <a:avLst/>
          </a:prstGeom>
          <a:noFill/>
          <a:ln w="25400" algn="ctr">
            <a:noFill/>
            <a:miter lim="800000"/>
            <a:headEnd/>
            <a:tailEnd/>
          </a:ln>
        </p:spPr>
        <p:txBody>
          <a:bodyPr>
            <a:spAutoFit/>
          </a:bodyPr>
          <a:lstStyle/>
          <a:p>
            <a:pPr algn="ctr">
              <a:spcBef>
                <a:spcPct val="50000"/>
              </a:spcBef>
            </a:pPr>
            <a:r>
              <a:rPr lang="en-US" sz="5400" b="1" dirty="0">
                <a:solidFill>
                  <a:schemeClr val="tx1"/>
                </a:solidFill>
              </a:rPr>
              <a:t>$ 100</a:t>
            </a:r>
          </a:p>
          <a:p>
            <a:pPr algn="ctr">
              <a:spcBef>
                <a:spcPct val="50000"/>
              </a:spcBef>
            </a:pPr>
            <a:r>
              <a:rPr lang="en-US" sz="2000" b="1" dirty="0" smtClean="0">
                <a:solidFill>
                  <a:schemeClr val="tx1"/>
                </a:solidFill>
              </a:rPr>
              <a:t>Name two ways the presence of infection delays/prevents wound closure</a:t>
            </a:r>
            <a:endParaRPr lang="en-US" sz="2000" b="1" dirty="0">
              <a:solidFill>
                <a:schemeClr val="tx1"/>
              </a:solidFill>
            </a:endParaRPr>
          </a:p>
        </p:txBody>
      </p:sp>
      <p:pic>
        <p:nvPicPr>
          <p:cNvPr id="9" name="dond-think01.wav">
            <a:hlinkClick r:id="" action="ppaction://media"/>
          </p:cNvPr>
          <p:cNvPicPr>
            <a:picLocks noRot="1" noChangeAspect="1"/>
          </p:cNvPicPr>
          <p:nvPr>
            <a:wavAudioFile r:embed="rId1" name="dond-think01.wav"/>
          </p:nvPr>
        </p:nvPicPr>
        <p:blipFill>
          <a:blip r:embed="rId5" cstate="print"/>
          <a:srcRect/>
          <a:stretch>
            <a:fillRect/>
          </a:stretch>
        </p:blipFill>
        <p:spPr bwMode="auto">
          <a:xfrm>
            <a:off x="9324975" y="6381750"/>
            <a:ext cx="304800" cy="304800"/>
          </a:xfrm>
          <a:prstGeom prst="rect">
            <a:avLst/>
          </a:prstGeom>
          <a:noFill/>
          <a:ln w="9525">
            <a:noFill/>
            <a:miter lim="800000"/>
            <a:headEnd/>
            <a:tailEnd/>
          </a:ln>
        </p:spPr>
      </p:pic>
      <p:pic>
        <p:nvPicPr>
          <p:cNvPr id="10"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841481" y="310803"/>
            <a:ext cx="907232" cy="11735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008"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9"/>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13" descr="http://4.bp.blogspot.com/_hJAdOXPQY_k/TOVo_jnu-AI/AAAAAAAAAdc/284rtX4YVKk/s1600/dond_thebanker.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171010" name="Text Box 2"/>
          <p:cNvSpPr txBox="1">
            <a:spLocks noChangeArrowheads="1"/>
          </p:cNvSpPr>
          <p:nvPr/>
        </p:nvSpPr>
        <p:spPr bwMode="auto">
          <a:xfrm>
            <a:off x="900113" y="333375"/>
            <a:ext cx="7127875" cy="701675"/>
          </a:xfrm>
          <a:prstGeom prst="rect">
            <a:avLst/>
          </a:prstGeom>
          <a:noFill/>
          <a:ln w="9525">
            <a:noFill/>
            <a:miter lim="800000"/>
            <a:headEnd/>
            <a:tailEnd/>
          </a:ln>
          <a:effectLst/>
        </p:spPr>
        <p:txBody>
          <a:bodyPr>
            <a:spAutoFit/>
          </a:bodyPr>
          <a:lstStyle/>
          <a:p>
            <a:pPr algn="ctr">
              <a:spcBef>
                <a:spcPct val="50000"/>
              </a:spcBef>
              <a:defRPr/>
            </a:pPr>
            <a:endParaRPr lang="en-US" sz="4000" dirty="0">
              <a:solidFill>
                <a:srgbClr val="CC0099"/>
              </a:solidFill>
              <a:effectLst>
                <a:outerShdw blurRad="38100" dist="38100" dir="2700000" algn="tl">
                  <a:srgbClr val="000000"/>
                </a:outerShdw>
              </a:effectLst>
              <a:latin typeface="Times New Roman" pitchFamily="18" charset="0"/>
            </a:endParaRPr>
          </a:p>
        </p:txBody>
      </p:sp>
      <p:sp>
        <p:nvSpPr>
          <p:cNvPr id="14340" name="Text Box 3"/>
          <p:cNvSpPr txBox="1">
            <a:spLocks noChangeArrowheads="1"/>
          </p:cNvSpPr>
          <p:nvPr/>
        </p:nvSpPr>
        <p:spPr bwMode="auto">
          <a:xfrm>
            <a:off x="755650" y="1484313"/>
            <a:ext cx="7561263" cy="701675"/>
          </a:xfrm>
          <a:prstGeom prst="rect">
            <a:avLst/>
          </a:prstGeom>
          <a:noFill/>
          <a:ln w="9525">
            <a:noFill/>
            <a:miter lim="800000"/>
            <a:headEnd/>
            <a:tailEnd/>
          </a:ln>
        </p:spPr>
        <p:txBody>
          <a:bodyPr>
            <a:spAutoFit/>
          </a:bodyPr>
          <a:lstStyle/>
          <a:p>
            <a:pPr>
              <a:spcBef>
                <a:spcPct val="50000"/>
              </a:spcBef>
            </a:pPr>
            <a:endParaRPr lang="en-US" sz="4000" dirty="0">
              <a:solidFill>
                <a:schemeClr val="tx1"/>
              </a:solidFill>
              <a:latin typeface="Times New Roman" pitchFamily="18" charset="0"/>
            </a:endParaRPr>
          </a:p>
        </p:txBody>
      </p:sp>
      <p:sp>
        <p:nvSpPr>
          <p:cNvPr id="14341" name="AutoShape 5">
            <a:hlinkClick r:id="rId4" action="ppaction://hlinksldjump" highlightClick="1"/>
          </p:cNvPr>
          <p:cNvSpPr>
            <a:spLocks noChangeArrowheads="1"/>
          </p:cNvSpPr>
          <p:nvPr/>
        </p:nvSpPr>
        <p:spPr bwMode="auto">
          <a:xfrm>
            <a:off x="7669213" y="5949950"/>
            <a:ext cx="1077912" cy="649288"/>
          </a:xfrm>
          <a:prstGeom prst="actionButtonHome">
            <a:avLst/>
          </a:prstGeom>
          <a:solidFill>
            <a:srgbClr val="FFFFFF"/>
          </a:solidFill>
          <a:ln w="22225">
            <a:solidFill>
              <a:schemeClr val="bg1"/>
            </a:solidFill>
            <a:miter lim="800000"/>
            <a:headEnd/>
            <a:tailEnd/>
          </a:ln>
        </p:spPr>
        <p:txBody>
          <a:bodyPr wrap="none" anchor="ctr"/>
          <a:lstStyle/>
          <a:p>
            <a:endParaRPr lang="en-US" dirty="0"/>
          </a:p>
        </p:txBody>
      </p:sp>
      <p:sp>
        <p:nvSpPr>
          <p:cNvPr id="14342" name="Text Box 7"/>
          <p:cNvSpPr txBox="1">
            <a:spLocks noChangeArrowheads="1"/>
          </p:cNvSpPr>
          <p:nvPr/>
        </p:nvSpPr>
        <p:spPr bwMode="auto">
          <a:xfrm>
            <a:off x="1187450" y="3789362"/>
            <a:ext cx="7056438" cy="1943893"/>
          </a:xfrm>
          <a:prstGeom prst="rect">
            <a:avLst/>
          </a:prstGeom>
          <a:noFill/>
          <a:ln w="57150" algn="ctr">
            <a:solidFill>
              <a:schemeClr val="bg1"/>
            </a:solidFill>
            <a:miter lim="800000"/>
            <a:headEnd/>
            <a:tailEnd/>
          </a:ln>
        </p:spPr>
        <p:txBody>
          <a:bodyPr/>
          <a:lstStyle/>
          <a:p>
            <a:pPr algn="ctr">
              <a:spcBef>
                <a:spcPct val="50000"/>
              </a:spcBef>
            </a:pPr>
            <a:endParaRPr lang="en-US" sz="2400" dirty="0">
              <a:solidFill>
                <a:schemeClr val="tx1"/>
              </a:solidFill>
              <a:latin typeface="Palatino Linotype" pitchFamily="18" charset="0"/>
            </a:endParaRPr>
          </a:p>
        </p:txBody>
      </p:sp>
      <p:sp>
        <p:nvSpPr>
          <p:cNvPr id="14343" name="Text Box 8"/>
          <p:cNvSpPr txBox="1">
            <a:spLocks noChangeArrowheads="1"/>
          </p:cNvSpPr>
          <p:nvPr/>
        </p:nvSpPr>
        <p:spPr bwMode="auto">
          <a:xfrm>
            <a:off x="1188682" y="3837978"/>
            <a:ext cx="7056438" cy="1846659"/>
          </a:xfrm>
          <a:prstGeom prst="rect">
            <a:avLst/>
          </a:prstGeom>
          <a:noFill/>
          <a:ln w="25400" algn="ctr">
            <a:noFill/>
            <a:miter lim="800000"/>
            <a:headEnd/>
            <a:tailEnd/>
          </a:ln>
        </p:spPr>
        <p:txBody>
          <a:bodyPr>
            <a:spAutoFit/>
          </a:bodyPr>
          <a:lstStyle/>
          <a:p>
            <a:pPr algn="ctr">
              <a:spcBef>
                <a:spcPct val="50000"/>
              </a:spcBef>
            </a:pPr>
            <a:r>
              <a:rPr lang="en-US" sz="5400" b="1" dirty="0">
                <a:solidFill>
                  <a:schemeClr val="tx1"/>
                </a:solidFill>
              </a:rPr>
              <a:t>$ 75,000</a:t>
            </a:r>
            <a:endParaRPr lang="en-US" sz="2000" b="1" dirty="0">
              <a:solidFill>
                <a:schemeClr val="tx1"/>
              </a:solidFill>
            </a:endParaRPr>
          </a:p>
          <a:p>
            <a:pPr algn="ctr">
              <a:spcBef>
                <a:spcPct val="50000"/>
              </a:spcBef>
            </a:pPr>
            <a:r>
              <a:rPr lang="en-US" sz="2000" b="1" dirty="0" smtClean="0">
                <a:solidFill>
                  <a:schemeClr val="tx1"/>
                </a:solidFill>
              </a:rPr>
              <a:t>How does erythema differ in wounds that are </a:t>
            </a:r>
          </a:p>
          <a:p>
            <a:pPr algn="ctr">
              <a:spcBef>
                <a:spcPct val="50000"/>
              </a:spcBef>
            </a:pPr>
            <a:r>
              <a:rPr lang="en-US" sz="2000" b="1" dirty="0" smtClean="0">
                <a:solidFill>
                  <a:schemeClr val="tx1"/>
                </a:solidFill>
              </a:rPr>
              <a:t>inflamed versus wounds that are infected?</a:t>
            </a:r>
            <a:endParaRPr lang="en-US" sz="2000" b="1" dirty="0"/>
          </a:p>
        </p:txBody>
      </p:sp>
      <p:pic>
        <p:nvPicPr>
          <p:cNvPr id="9" name="dond-bigthink.wav">
            <a:hlinkClick r:id="" action="ppaction://media"/>
          </p:cNvPr>
          <p:cNvPicPr>
            <a:picLocks noRot="1" noChangeAspect="1"/>
          </p:cNvPicPr>
          <p:nvPr>
            <a:wavAudioFile r:embed="rId1" name="dond-bigthink.wav"/>
          </p:nvPr>
        </p:nvPicPr>
        <p:blipFill>
          <a:blip r:embed="rId5" cstate="print"/>
          <a:srcRect/>
          <a:stretch>
            <a:fillRect/>
          </a:stretch>
        </p:blipFill>
        <p:spPr bwMode="auto">
          <a:xfrm>
            <a:off x="9324975" y="6553200"/>
            <a:ext cx="304800" cy="304800"/>
          </a:xfrm>
          <a:prstGeom prst="rect">
            <a:avLst/>
          </a:prstGeom>
          <a:noFill/>
          <a:ln w="9525">
            <a:noFill/>
            <a:miter lim="800000"/>
            <a:headEnd/>
            <a:tailEnd/>
          </a:ln>
        </p:spPr>
      </p:pic>
      <p:pic>
        <p:nvPicPr>
          <p:cNvPr id="10"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841481" y="310803"/>
            <a:ext cx="907232" cy="11735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29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9"/>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13" descr="http://4.bp.blogspot.com/_hJAdOXPQY_k/TOVo_jnu-AI/AAAAAAAAAdc/284rtX4YVKk/s1600/dond_thebanker.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172034" name="Text Box 2"/>
          <p:cNvSpPr txBox="1">
            <a:spLocks noChangeArrowheads="1"/>
          </p:cNvSpPr>
          <p:nvPr/>
        </p:nvSpPr>
        <p:spPr bwMode="auto">
          <a:xfrm>
            <a:off x="900113" y="333375"/>
            <a:ext cx="7127875" cy="701675"/>
          </a:xfrm>
          <a:prstGeom prst="rect">
            <a:avLst/>
          </a:prstGeom>
          <a:noFill/>
          <a:ln w="9525">
            <a:noFill/>
            <a:miter lim="800000"/>
            <a:headEnd/>
            <a:tailEnd/>
          </a:ln>
          <a:effectLst/>
        </p:spPr>
        <p:txBody>
          <a:bodyPr>
            <a:spAutoFit/>
          </a:bodyPr>
          <a:lstStyle/>
          <a:p>
            <a:pPr algn="ctr">
              <a:spcBef>
                <a:spcPct val="50000"/>
              </a:spcBef>
              <a:defRPr/>
            </a:pPr>
            <a:endParaRPr lang="en-US" sz="4000" dirty="0">
              <a:solidFill>
                <a:srgbClr val="CC0099"/>
              </a:solidFill>
              <a:effectLst>
                <a:outerShdw blurRad="38100" dist="38100" dir="2700000" algn="tl">
                  <a:srgbClr val="000000"/>
                </a:outerShdw>
              </a:effectLst>
              <a:latin typeface="Times New Roman" pitchFamily="18" charset="0"/>
            </a:endParaRPr>
          </a:p>
        </p:txBody>
      </p:sp>
      <p:sp>
        <p:nvSpPr>
          <p:cNvPr id="15364" name="Text Box 3"/>
          <p:cNvSpPr txBox="1">
            <a:spLocks noChangeArrowheads="1"/>
          </p:cNvSpPr>
          <p:nvPr/>
        </p:nvSpPr>
        <p:spPr bwMode="auto">
          <a:xfrm>
            <a:off x="755650" y="1484313"/>
            <a:ext cx="7561263" cy="701675"/>
          </a:xfrm>
          <a:prstGeom prst="rect">
            <a:avLst/>
          </a:prstGeom>
          <a:noFill/>
          <a:ln w="9525">
            <a:noFill/>
            <a:miter lim="800000"/>
            <a:headEnd/>
            <a:tailEnd/>
          </a:ln>
        </p:spPr>
        <p:txBody>
          <a:bodyPr>
            <a:spAutoFit/>
          </a:bodyPr>
          <a:lstStyle/>
          <a:p>
            <a:pPr>
              <a:spcBef>
                <a:spcPct val="50000"/>
              </a:spcBef>
            </a:pPr>
            <a:endParaRPr lang="en-US" sz="4000" dirty="0">
              <a:solidFill>
                <a:schemeClr val="tx1"/>
              </a:solidFill>
              <a:latin typeface="Times New Roman" pitchFamily="18" charset="0"/>
            </a:endParaRPr>
          </a:p>
        </p:txBody>
      </p:sp>
      <p:sp>
        <p:nvSpPr>
          <p:cNvPr id="15365" name="AutoShape 5">
            <a:hlinkClick r:id="rId4" action="ppaction://hlinksldjump" highlightClick="1"/>
          </p:cNvPr>
          <p:cNvSpPr>
            <a:spLocks noChangeArrowheads="1"/>
          </p:cNvSpPr>
          <p:nvPr/>
        </p:nvSpPr>
        <p:spPr bwMode="auto">
          <a:xfrm>
            <a:off x="7669213" y="5949950"/>
            <a:ext cx="1077912" cy="649288"/>
          </a:xfrm>
          <a:prstGeom prst="actionButtonHome">
            <a:avLst/>
          </a:prstGeom>
          <a:solidFill>
            <a:srgbClr val="FFFFFF"/>
          </a:solidFill>
          <a:ln w="22225">
            <a:solidFill>
              <a:schemeClr val="bg1"/>
            </a:solidFill>
            <a:miter lim="800000"/>
            <a:headEnd/>
            <a:tailEnd/>
          </a:ln>
        </p:spPr>
        <p:txBody>
          <a:bodyPr wrap="none" anchor="ctr"/>
          <a:lstStyle/>
          <a:p>
            <a:endParaRPr lang="en-US" dirty="0"/>
          </a:p>
        </p:txBody>
      </p:sp>
      <p:sp>
        <p:nvSpPr>
          <p:cNvPr id="15366" name="Text Box 7"/>
          <p:cNvSpPr txBox="1">
            <a:spLocks noChangeArrowheads="1"/>
          </p:cNvSpPr>
          <p:nvPr/>
        </p:nvSpPr>
        <p:spPr bwMode="auto">
          <a:xfrm>
            <a:off x="1187450" y="3789363"/>
            <a:ext cx="7056438" cy="1644650"/>
          </a:xfrm>
          <a:prstGeom prst="rect">
            <a:avLst/>
          </a:prstGeom>
          <a:noFill/>
          <a:ln w="57150" algn="ctr">
            <a:solidFill>
              <a:schemeClr val="bg1"/>
            </a:solidFill>
            <a:miter lim="800000"/>
            <a:headEnd/>
            <a:tailEnd/>
          </a:ln>
        </p:spPr>
        <p:txBody>
          <a:bodyPr/>
          <a:lstStyle/>
          <a:p>
            <a:pPr algn="ctr">
              <a:spcBef>
                <a:spcPct val="50000"/>
              </a:spcBef>
            </a:pPr>
            <a:endParaRPr lang="en-US" sz="2400" dirty="0">
              <a:solidFill>
                <a:schemeClr val="tx1"/>
              </a:solidFill>
              <a:latin typeface="Palatino Linotype" pitchFamily="18" charset="0"/>
            </a:endParaRPr>
          </a:p>
        </p:txBody>
      </p:sp>
      <p:sp>
        <p:nvSpPr>
          <p:cNvPr id="15367" name="Text Box 8"/>
          <p:cNvSpPr txBox="1">
            <a:spLocks noChangeArrowheads="1"/>
          </p:cNvSpPr>
          <p:nvPr/>
        </p:nvSpPr>
        <p:spPr bwMode="auto">
          <a:xfrm>
            <a:off x="1187450" y="3789363"/>
            <a:ext cx="6985000" cy="1692771"/>
          </a:xfrm>
          <a:prstGeom prst="rect">
            <a:avLst/>
          </a:prstGeom>
          <a:noFill/>
          <a:ln w="25400" algn="ctr">
            <a:noFill/>
            <a:miter lim="800000"/>
            <a:headEnd/>
            <a:tailEnd/>
          </a:ln>
        </p:spPr>
        <p:txBody>
          <a:bodyPr>
            <a:spAutoFit/>
          </a:bodyPr>
          <a:lstStyle/>
          <a:p>
            <a:pPr algn="ctr">
              <a:spcBef>
                <a:spcPct val="50000"/>
              </a:spcBef>
            </a:pPr>
            <a:r>
              <a:rPr lang="en-US" sz="5400" b="1" dirty="0">
                <a:solidFill>
                  <a:schemeClr val="tx1"/>
                </a:solidFill>
              </a:rPr>
              <a:t>$750,000</a:t>
            </a:r>
            <a:endParaRPr lang="en-US" sz="3200" b="1" dirty="0">
              <a:solidFill>
                <a:schemeClr val="tx1"/>
              </a:solidFill>
            </a:endParaRPr>
          </a:p>
          <a:p>
            <a:pPr algn="ctr">
              <a:spcBef>
                <a:spcPct val="50000"/>
              </a:spcBef>
            </a:pPr>
            <a:r>
              <a:rPr lang="en-US" sz="2000" b="1" dirty="0" smtClean="0">
                <a:solidFill>
                  <a:schemeClr val="tx1"/>
                </a:solidFill>
              </a:rPr>
              <a:t>True or false:  Immunocompromised people can fail to demonstrate typical S+S infection?</a:t>
            </a:r>
            <a:endParaRPr lang="en-US" sz="2000" b="1" dirty="0"/>
          </a:p>
        </p:txBody>
      </p:sp>
      <p:pic>
        <p:nvPicPr>
          <p:cNvPr id="10" name="dond-bigthink.wav">
            <a:hlinkClick r:id="" action="ppaction://media"/>
          </p:cNvPr>
          <p:cNvPicPr>
            <a:picLocks noRot="1" noChangeAspect="1"/>
          </p:cNvPicPr>
          <p:nvPr>
            <a:wavAudioFile r:embed="rId1" name="dond-bigthink.wav"/>
          </p:nvPr>
        </p:nvPicPr>
        <p:blipFill>
          <a:blip r:embed="rId5" cstate="print"/>
          <a:srcRect/>
          <a:stretch>
            <a:fillRect/>
          </a:stretch>
        </p:blipFill>
        <p:spPr bwMode="auto">
          <a:xfrm>
            <a:off x="9324975" y="6553200"/>
            <a:ext cx="304800" cy="304800"/>
          </a:xfrm>
          <a:prstGeom prst="rect">
            <a:avLst/>
          </a:prstGeom>
          <a:noFill/>
          <a:ln w="9525">
            <a:noFill/>
            <a:miter lim="800000"/>
            <a:headEnd/>
            <a:tailEnd/>
          </a:ln>
        </p:spPr>
      </p:pic>
      <p:pic>
        <p:nvPicPr>
          <p:cNvPr id="9"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841481" y="310803"/>
            <a:ext cx="907232" cy="11735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29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10"/>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13" descr="http://4.bp.blogspot.com/_hJAdOXPQY_k/TOVo_jnu-AI/AAAAAAAAAdc/284rtX4YVKk/s1600/dond_thebanker.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189442" name="Text Box 2"/>
          <p:cNvSpPr txBox="1">
            <a:spLocks noChangeArrowheads="1"/>
          </p:cNvSpPr>
          <p:nvPr/>
        </p:nvSpPr>
        <p:spPr bwMode="auto">
          <a:xfrm>
            <a:off x="900113" y="333375"/>
            <a:ext cx="7127875" cy="701675"/>
          </a:xfrm>
          <a:prstGeom prst="rect">
            <a:avLst/>
          </a:prstGeom>
          <a:noFill/>
          <a:ln w="9525">
            <a:noFill/>
            <a:miter lim="800000"/>
            <a:headEnd/>
            <a:tailEnd/>
          </a:ln>
          <a:effectLst/>
        </p:spPr>
        <p:txBody>
          <a:bodyPr>
            <a:spAutoFit/>
          </a:bodyPr>
          <a:lstStyle/>
          <a:p>
            <a:pPr algn="ctr">
              <a:spcBef>
                <a:spcPct val="50000"/>
              </a:spcBef>
              <a:defRPr/>
            </a:pPr>
            <a:endParaRPr lang="en-US" sz="4000" dirty="0">
              <a:solidFill>
                <a:srgbClr val="CC0099"/>
              </a:solidFill>
              <a:effectLst>
                <a:outerShdw blurRad="38100" dist="38100" dir="2700000" algn="tl">
                  <a:srgbClr val="000000"/>
                </a:outerShdw>
              </a:effectLst>
              <a:latin typeface="Times New Roman" pitchFamily="18" charset="0"/>
            </a:endParaRPr>
          </a:p>
        </p:txBody>
      </p:sp>
      <p:sp>
        <p:nvSpPr>
          <p:cNvPr id="16388" name="Text Box 3"/>
          <p:cNvSpPr txBox="1">
            <a:spLocks noChangeArrowheads="1"/>
          </p:cNvSpPr>
          <p:nvPr/>
        </p:nvSpPr>
        <p:spPr bwMode="auto">
          <a:xfrm>
            <a:off x="755650" y="1484313"/>
            <a:ext cx="7561263" cy="701675"/>
          </a:xfrm>
          <a:prstGeom prst="rect">
            <a:avLst/>
          </a:prstGeom>
          <a:noFill/>
          <a:ln w="9525">
            <a:noFill/>
            <a:miter lim="800000"/>
            <a:headEnd/>
            <a:tailEnd/>
          </a:ln>
        </p:spPr>
        <p:txBody>
          <a:bodyPr>
            <a:spAutoFit/>
          </a:bodyPr>
          <a:lstStyle/>
          <a:p>
            <a:pPr>
              <a:spcBef>
                <a:spcPct val="50000"/>
              </a:spcBef>
            </a:pPr>
            <a:endParaRPr lang="en-US" sz="4000" dirty="0">
              <a:solidFill>
                <a:schemeClr val="tx1"/>
              </a:solidFill>
              <a:latin typeface="Times New Roman" pitchFamily="18" charset="0"/>
            </a:endParaRPr>
          </a:p>
        </p:txBody>
      </p:sp>
      <p:sp>
        <p:nvSpPr>
          <p:cNvPr id="16389" name="AutoShape 4">
            <a:hlinkClick r:id="rId4" action="ppaction://hlinksldjump" highlightClick="1"/>
          </p:cNvPr>
          <p:cNvSpPr>
            <a:spLocks noChangeArrowheads="1"/>
          </p:cNvSpPr>
          <p:nvPr/>
        </p:nvSpPr>
        <p:spPr bwMode="auto">
          <a:xfrm>
            <a:off x="7669213" y="5949950"/>
            <a:ext cx="1077912" cy="649288"/>
          </a:xfrm>
          <a:prstGeom prst="actionButtonHome">
            <a:avLst/>
          </a:prstGeom>
          <a:solidFill>
            <a:srgbClr val="FFFFFF"/>
          </a:solidFill>
          <a:ln w="22225">
            <a:solidFill>
              <a:schemeClr val="bg1"/>
            </a:solidFill>
            <a:miter lim="800000"/>
            <a:headEnd/>
            <a:tailEnd/>
          </a:ln>
        </p:spPr>
        <p:txBody>
          <a:bodyPr wrap="none" anchor="ctr"/>
          <a:lstStyle/>
          <a:p>
            <a:endParaRPr lang="en-US" dirty="0"/>
          </a:p>
        </p:txBody>
      </p:sp>
      <p:sp>
        <p:nvSpPr>
          <p:cNvPr id="16390" name="Text Box 6"/>
          <p:cNvSpPr txBox="1">
            <a:spLocks noChangeArrowheads="1"/>
          </p:cNvSpPr>
          <p:nvPr/>
        </p:nvSpPr>
        <p:spPr bwMode="auto">
          <a:xfrm>
            <a:off x="1187450" y="3789363"/>
            <a:ext cx="7056438" cy="1644650"/>
          </a:xfrm>
          <a:prstGeom prst="rect">
            <a:avLst/>
          </a:prstGeom>
          <a:noFill/>
          <a:ln w="57150" algn="ctr">
            <a:solidFill>
              <a:schemeClr val="bg1"/>
            </a:solidFill>
            <a:miter lim="800000"/>
            <a:headEnd/>
            <a:tailEnd/>
          </a:ln>
        </p:spPr>
        <p:txBody>
          <a:bodyPr/>
          <a:lstStyle/>
          <a:p>
            <a:pPr algn="ctr">
              <a:spcBef>
                <a:spcPct val="50000"/>
              </a:spcBef>
            </a:pPr>
            <a:endParaRPr lang="en-US" sz="2400" dirty="0">
              <a:solidFill>
                <a:schemeClr val="tx1"/>
              </a:solidFill>
              <a:latin typeface="Palatino Linotype" pitchFamily="18" charset="0"/>
            </a:endParaRPr>
          </a:p>
        </p:txBody>
      </p:sp>
      <p:sp>
        <p:nvSpPr>
          <p:cNvPr id="16391" name="Text Box 7"/>
          <p:cNvSpPr txBox="1">
            <a:spLocks noChangeArrowheads="1"/>
          </p:cNvSpPr>
          <p:nvPr/>
        </p:nvSpPr>
        <p:spPr bwMode="auto">
          <a:xfrm>
            <a:off x="1187450" y="3789363"/>
            <a:ext cx="7056438" cy="1384995"/>
          </a:xfrm>
          <a:prstGeom prst="rect">
            <a:avLst/>
          </a:prstGeom>
          <a:noFill/>
          <a:ln w="25400" algn="ctr">
            <a:noFill/>
            <a:miter lim="800000"/>
            <a:headEnd/>
            <a:tailEnd/>
          </a:ln>
        </p:spPr>
        <p:txBody>
          <a:bodyPr>
            <a:spAutoFit/>
          </a:bodyPr>
          <a:lstStyle/>
          <a:p>
            <a:pPr algn="ctr">
              <a:spcBef>
                <a:spcPct val="50000"/>
              </a:spcBef>
            </a:pPr>
            <a:r>
              <a:rPr lang="en-US" sz="5400" b="1" dirty="0">
                <a:solidFill>
                  <a:schemeClr val="tx1"/>
                </a:solidFill>
              </a:rPr>
              <a:t>$1,000,000</a:t>
            </a:r>
          </a:p>
          <a:p>
            <a:pPr algn="ctr">
              <a:spcBef>
                <a:spcPct val="50000"/>
              </a:spcBef>
            </a:pPr>
            <a:r>
              <a:rPr lang="en-US" sz="2000" b="1" dirty="0" smtClean="0">
                <a:solidFill>
                  <a:schemeClr val="tx1"/>
                </a:solidFill>
              </a:rPr>
              <a:t>True or false:  Swabs diagnose infection?</a:t>
            </a:r>
            <a:endParaRPr lang="en-US" sz="2000" b="1" dirty="0">
              <a:solidFill>
                <a:schemeClr val="tx1"/>
              </a:solidFill>
            </a:endParaRPr>
          </a:p>
        </p:txBody>
      </p:sp>
      <p:pic>
        <p:nvPicPr>
          <p:cNvPr id="9" name="dond-bigthink.wav">
            <a:hlinkClick r:id="" action="ppaction://media"/>
          </p:cNvPr>
          <p:cNvPicPr>
            <a:picLocks noRot="1" noChangeAspect="1"/>
          </p:cNvPicPr>
          <p:nvPr>
            <a:wavAudioFile r:embed="rId1" name="dond-bigthink.wav"/>
          </p:nvPr>
        </p:nvPicPr>
        <p:blipFill>
          <a:blip r:embed="rId5" cstate="print"/>
          <a:srcRect/>
          <a:stretch>
            <a:fillRect/>
          </a:stretch>
        </p:blipFill>
        <p:spPr bwMode="auto">
          <a:xfrm>
            <a:off x="9324975" y="6553200"/>
            <a:ext cx="304800" cy="304800"/>
          </a:xfrm>
          <a:prstGeom prst="rect">
            <a:avLst/>
          </a:prstGeom>
          <a:noFill/>
          <a:ln w="9525">
            <a:noFill/>
            <a:miter lim="800000"/>
            <a:headEnd/>
            <a:tailEnd/>
          </a:ln>
        </p:spPr>
      </p:pic>
      <p:pic>
        <p:nvPicPr>
          <p:cNvPr id="10"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841481" y="310803"/>
            <a:ext cx="907232" cy="11735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29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9"/>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13" descr="http://4.bp.blogspot.com/_hJAdOXPQY_k/TOVo_jnu-AI/AAAAAAAAAdc/284rtX4YVKk/s1600/dond_thebanker.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173058" name="Text Box 2"/>
          <p:cNvSpPr txBox="1">
            <a:spLocks noChangeArrowheads="1"/>
          </p:cNvSpPr>
          <p:nvPr/>
        </p:nvSpPr>
        <p:spPr bwMode="auto">
          <a:xfrm>
            <a:off x="900113" y="333375"/>
            <a:ext cx="7127875" cy="701675"/>
          </a:xfrm>
          <a:prstGeom prst="rect">
            <a:avLst/>
          </a:prstGeom>
          <a:noFill/>
          <a:ln w="9525">
            <a:noFill/>
            <a:miter lim="800000"/>
            <a:headEnd/>
            <a:tailEnd/>
          </a:ln>
          <a:effectLst/>
        </p:spPr>
        <p:txBody>
          <a:bodyPr>
            <a:spAutoFit/>
          </a:bodyPr>
          <a:lstStyle/>
          <a:p>
            <a:pPr algn="ctr">
              <a:spcBef>
                <a:spcPct val="50000"/>
              </a:spcBef>
              <a:defRPr/>
            </a:pPr>
            <a:endParaRPr lang="en-US" sz="4000" dirty="0">
              <a:solidFill>
                <a:srgbClr val="CC0099"/>
              </a:solidFill>
              <a:effectLst>
                <a:outerShdw blurRad="38100" dist="38100" dir="2700000" algn="tl">
                  <a:srgbClr val="000000"/>
                </a:outerShdw>
              </a:effectLst>
              <a:latin typeface="Times New Roman" pitchFamily="18" charset="0"/>
            </a:endParaRPr>
          </a:p>
        </p:txBody>
      </p:sp>
      <p:sp>
        <p:nvSpPr>
          <p:cNvPr id="17412" name="Text Box 3"/>
          <p:cNvSpPr txBox="1">
            <a:spLocks noChangeArrowheads="1"/>
          </p:cNvSpPr>
          <p:nvPr/>
        </p:nvSpPr>
        <p:spPr bwMode="auto">
          <a:xfrm>
            <a:off x="755650" y="1484313"/>
            <a:ext cx="7561263" cy="701675"/>
          </a:xfrm>
          <a:prstGeom prst="rect">
            <a:avLst/>
          </a:prstGeom>
          <a:noFill/>
          <a:ln w="9525">
            <a:noFill/>
            <a:miter lim="800000"/>
            <a:headEnd/>
            <a:tailEnd/>
          </a:ln>
        </p:spPr>
        <p:txBody>
          <a:bodyPr>
            <a:spAutoFit/>
          </a:bodyPr>
          <a:lstStyle/>
          <a:p>
            <a:pPr>
              <a:spcBef>
                <a:spcPct val="50000"/>
              </a:spcBef>
            </a:pPr>
            <a:endParaRPr lang="en-US" sz="4000" dirty="0">
              <a:solidFill>
                <a:schemeClr val="tx1"/>
              </a:solidFill>
              <a:latin typeface="Times New Roman" pitchFamily="18" charset="0"/>
            </a:endParaRPr>
          </a:p>
        </p:txBody>
      </p:sp>
      <p:sp>
        <p:nvSpPr>
          <p:cNvPr id="17413" name="AutoShape 5">
            <a:hlinkClick r:id="rId3" action="ppaction://hlinksldjump" highlightClick="1"/>
          </p:cNvPr>
          <p:cNvSpPr>
            <a:spLocks noChangeArrowheads="1"/>
          </p:cNvSpPr>
          <p:nvPr/>
        </p:nvSpPr>
        <p:spPr bwMode="auto">
          <a:xfrm>
            <a:off x="7669213" y="5949950"/>
            <a:ext cx="1077912" cy="649288"/>
          </a:xfrm>
          <a:prstGeom prst="actionButtonHome">
            <a:avLst/>
          </a:prstGeom>
          <a:solidFill>
            <a:srgbClr val="FFFFFF"/>
          </a:solidFill>
          <a:ln w="22225">
            <a:solidFill>
              <a:schemeClr val="bg1"/>
            </a:solidFill>
            <a:miter lim="800000"/>
            <a:headEnd/>
            <a:tailEnd/>
          </a:ln>
        </p:spPr>
        <p:txBody>
          <a:bodyPr wrap="none" anchor="ctr"/>
          <a:lstStyle/>
          <a:p>
            <a:endParaRPr lang="en-US" dirty="0"/>
          </a:p>
        </p:txBody>
      </p:sp>
      <p:sp>
        <p:nvSpPr>
          <p:cNvPr id="17414" name="Text Box 7"/>
          <p:cNvSpPr txBox="1">
            <a:spLocks noChangeArrowheads="1"/>
          </p:cNvSpPr>
          <p:nvPr/>
        </p:nvSpPr>
        <p:spPr bwMode="auto">
          <a:xfrm>
            <a:off x="1187450" y="3789363"/>
            <a:ext cx="7056438" cy="1644650"/>
          </a:xfrm>
          <a:prstGeom prst="rect">
            <a:avLst/>
          </a:prstGeom>
          <a:noFill/>
          <a:ln w="57150" algn="ctr">
            <a:solidFill>
              <a:schemeClr val="bg1"/>
            </a:solidFill>
            <a:miter lim="800000"/>
            <a:headEnd/>
            <a:tailEnd/>
          </a:ln>
        </p:spPr>
        <p:txBody>
          <a:bodyPr/>
          <a:lstStyle/>
          <a:p>
            <a:pPr algn="ctr">
              <a:spcBef>
                <a:spcPct val="50000"/>
              </a:spcBef>
            </a:pPr>
            <a:endParaRPr lang="en-US" sz="2400" dirty="0">
              <a:solidFill>
                <a:schemeClr val="tx1"/>
              </a:solidFill>
              <a:latin typeface="Palatino Linotype" pitchFamily="18" charset="0"/>
            </a:endParaRPr>
          </a:p>
        </p:txBody>
      </p:sp>
      <p:sp>
        <p:nvSpPr>
          <p:cNvPr id="17415" name="Text Box 8"/>
          <p:cNvSpPr txBox="1">
            <a:spLocks noChangeArrowheads="1"/>
          </p:cNvSpPr>
          <p:nvPr/>
        </p:nvSpPr>
        <p:spPr bwMode="auto">
          <a:xfrm>
            <a:off x="1187450" y="3789363"/>
            <a:ext cx="7056438" cy="1384995"/>
          </a:xfrm>
          <a:prstGeom prst="rect">
            <a:avLst/>
          </a:prstGeom>
          <a:noFill/>
          <a:ln w="25400" algn="ctr">
            <a:noFill/>
            <a:miter lim="800000"/>
            <a:headEnd/>
            <a:tailEnd/>
          </a:ln>
        </p:spPr>
        <p:txBody>
          <a:bodyPr>
            <a:spAutoFit/>
          </a:bodyPr>
          <a:lstStyle/>
          <a:p>
            <a:pPr algn="ctr">
              <a:spcBef>
                <a:spcPct val="50000"/>
              </a:spcBef>
            </a:pPr>
            <a:r>
              <a:rPr lang="en-US" sz="5400" b="1" dirty="0">
                <a:solidFill>
                  <a:schemeClr val="tx1"/>
                </a:solidFill>
              </a:rPr>
              <a:t>$ 25</a:t>
            </a:r>
            <a:endParaRPr lang="en-US" sz="3200" b="1" dirty="0">
              <a:solidFill>
                <a:schemeClr val="tx1"/>
              </a:solidFill>
            </a:endParaRPr>
          </a:p>
          <a:p>
            <a:pPr algn="ctr">
              <a:spcBef>
                <a:spcPct val="50000"/>
              </a:spcBef>
            </a:pPr>
            <a:r>
              <a:rPr lang="en-US" sz="2000" b="1" dirty="0" smtClean="0">
                <a:solidFill>
                  <a:schemeClr val="tx1"/>
                </a:solidFill>
              </a:rPr>
              <a:t>Name two times when we DO take a wound swab</a:t>
            </a:r>
            <a:endParaRPr lang="en-US" sz="2000" b="1" dirty="0"/>
          </a:p>
        </p:txBody>
      </p:sp>
      <p:pic>
        <p:nvPicPr>
          <p:cNvPr id="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41481" y="310803"/>
            <a:ext cx="907232" cy="11735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spd="slow">
    <p:random/>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13" descr="http://4.bp.blogspot.com/_hJAdOXPQY_k/TOVo_jnu-AI/AAAAAAAAAdc/284rtX4YVKk/s1600/dond_thebanker.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174082" name="Text Box 2"/>
          <p:cNvSpPr txBox="1">
            <a:spLocks noChangeArrowheads="1"/>
          </p:cNvSpPr>
          <p:nvPr/>
        </p:nvSpPr>
        <p:spPr bwMode="auto">
          <a:xfrm>
            <a:off x="900113" y="333375"/>
            <a:ext cx="7127875" cy="701675"/>
          </a:xfrm>
          <a:prstGeom prst="rect">
            <a:avLst/>
          </a:prstGeom>
          <a:noFill/>
          <a:ln w="9525">
            <a:noFill/>
            <a:miter lim="800000"/>
            <a:headEnd/>
            <a:tailEnd/>
          </a:ln>
          <a:effectLst/>
        </p:spPr>
        <p:txBody>
          <a:bodyPr>
            <a:spAutoFit/>
          </a:bodyPr>
          <a:lstStyle/>
          <a:p>
            <a:pPr algn="ctr">
              <a:spcBef>
                <a:spcPct val="50000"/>
              </a:spcBef>
              <a:defRPr/>
            </a:pPr>
            <a:endParaRPr lang="en-US" sz="4000" dirty="0">
              <a:solidFill>
                <a:srgbClr val="CC0099"/>
              </a:solidFill>
              <a:effectLst>
                <a:outerShdw blurRad="38100" dist="38100" dir="2700000" algn="tl">
                  <a:srgbClr val="000000"/>
                </a:outerShdw>
              </a:effectLst>
              <a:latin typeface="Times New Roman" pitchFamily="18" charset="0"/>
            </a:endParaRPr>
          </a:p>
        </p:txBody>
      </p:sp>
      <p:sp>
        <p:nvSpPr>
          <p:cNvPr id="18436" name="Text Box 3"/>
          <p:cNvSpPr txBox="1">
            <a:spLocks noChangeArrowheads="1"/>
          </p:cNvSpPr>
          <p:nvPr/>
        </p:nvSpPr>
        <p:spPr bwMode="auto">
          <a:xfrm>
            <a:off x="755650" y="1484313"/>
            <a:ext cx="7561263" cy="701675"/>
          </a:xfrm>
          <a:prstGeom prst="rect">
            <a:avLst/>
          </a:prstGeom>
          <a:noFill/>
          <a:ln w="9525">
            <a:noFill/>
            <a:miter lim="800000"/>
            <a:headEnd/>
            <a:tailEnd/>
          </a:ln>
        </p:spPr>
        <p:txBody>
          <a:bodyPr>
            <a:spAutoFit/>
          </a:bodyPr>
          <a:lstStyle/>
          <a:p>
            <a:pPr>
              <a:spcBef>
                <a:spcPct val="50000"/>
              </a:spcBef>
            </a:pPr>
            <a:endParaRPr lang="en-US" sz="4000" dirty="0">
              <a:solidFill>
                <a:schemeClr val="tx1"/>
              </a:solidFill>
              <a:latin typeface="Times New Roman" pitchFamily="18" charset="0"/>
            </a:endParaRPr>
          </a:p>
        </p:txBody>
      </p:sp>
      <p:sp>
        <p:nvSpPr>
          <p:cNvPr id="18437" name="AutoShape 5">
            <a:hlinkClick r:id="rId4" action="ppaction://hlinksldjump" highlightClick="1"/>
          </p:cNvPr>
          <p:cNvSpPr>
            <a:spLocks noChangeArrowheads="1"/>
          </p:cNvSpPr>
          <p:nvPr/>
        </p:nvSpPr>
        <p:spPr bwMode="auto">
          <a:xfrm>
            <a:off x="7669213" y="5949950"/>
            <a:ext cx="1077912" cy="649288"/>
          </a:xfrm>
          <a:prstGeom prst="actionButtonHome">
            <a:avLst/>
          </a:prstGeom>
          <a:solidFill>
            <a:srgbClr val="FFFFFF"/>
          </a:solidFill>
          <a:ln w="22225">
            <a:solidFill>
              <a:schemeClr val="bg1"/>
            </a:solidFill>
            <a:miter lim="800000"/>
            <a:headEnd/>
            <a:tailEnd/>
          </a:ln>
        </p:spPr>
        <p:txBody>
          <a:bodyPr wrap="none" anchor="ctr"/>
          <a:lstStyle/>
          <a:p>
            <a:endParaRPr lang="en-US" dirty="0"/>
          </a:p>
        </p:txBody>
      </p:sp>
      <p:sp>
        <p:nvSpPr>
          <p:cNvPr id="18438" name="Text Box 7"/>
          <p:cNvSpPr txBox="1">
            <a:spLocks noChangeArrowheads="1"/>
          </p:cNvSpPr>
          <p:nvPr/>
        </p:nvSpPr>
        <p:spPr bwMode="auto">
          <a:xfrm>
            <a:off x="1187450" y="3789363"/>
            <a:ext cx="7056438" cy="1644650"/>
          </a:xfrm>
          <a:prstGeom prst="rect">
            <a:avLst/>
          </a:prstGeom>
          <a:noFill/>
          <a:ln w="57150" algn="ctr">
            <a:solidFill>
              <a:schemeClr val="bg1"/>
            </a:solidFill>
            <a:miter lim="800000"/>
            <a:headEnd/>
            <a:tailEnd/>
          </a:ln>
        </p:spPr>
        <p:txBody>
          <a:bodyPr/>
          <a:lstStyle/>
          <a:p>
            <a:pPr algn="ctr">
              <a:spcBef>
                <a:spcPct val="50000"/>
              </a:spcBef>
            </a:pPr>
            <a:endParaRPr lang="en-US" sz="2400" dirty="0">
              <a:solidFill>
                <a:schemeClr val="tx1"/>
              </a:solidFill>
              <a:latin typeface="Palatino Linotype" pitchFamily="18" charset="0"/>
            </a:endParaRPr>
          </a:p>
        </p:txBody>
      </p:sp>
      <p:sp>
        <p:nvSpPr>
          <p:cNvPr id="18439" name="Text Box 8"/>
          <p:cNvSpPr txBox="1">
            <a:spLocks noChangeArrowheads="1"/>
          </p:cNvSpPr>
          <p:nvPr/>
        </p:nvSpPr>
        <p:spPr bwMode="auto">
          <a:xfrm>
            <a:off x="1214438" y="3789363"/>
            <a:ext cx="7029450" cy="1692771"/>
          </a:xfrm>
          <a:prstGeom prst="rect">
            <a:avLst/>
          </a:prstGeom>
          <a:noFill/>
          <a:ln w="25400" algn="ctr">
            <a:noFill/>
            <a:miter lim="800000"/>
            <a:headEnd/>
            <a:tailEnd/>
          </a:ln>
        </p:spPr>
        <p:txBody>
          <a:bodyPr>
            <a:spAutoFit/>
          </a:bodyPr>
          <a:lstStyle/>
          <a:p>
            <a:pPr algn="ctr">
              <a:spcBef>
                <a:spcPct val="50000"/>
              </a:spcBef>
            </a:pPr>
            <a:r>
              <a:rPr lang="en-US" sz="5400" b="1" dirty="0">
                <a:solidFill>
                  <a:schemeClr val="tx1"/>
                </a:solidFill>
              </a:rPr>
              <a:t>$ 25,000</a:t>
            </a:r>
          </a:p>
          <a:p>
            <a:pPr algn="ctr">
              <a:spcBef>
                <a:spcPct val="50000"/>
              </a:spcBef>
            </a:pPr>
            <a:r>
              <a:rPr lang="en-US" sz="2000" b="1" dirty="0" smtClean="0">
                <a:solidFill>
                  <a:schemeClr val="tx1"/>
                </a:solidFill>
              </a:rPr>
              <a:t>The ____________ technique is the best way to       swab a wound</a:t>
            </a:r>
            <a:endParaRPr lang="en-US" sz="2000" b="1" dirty="0">
              <a:solidFill>
                <a:schemeClr val="tx1"/>
              </a:solidFill>
            </a:endParaRPr>
          </a:p>
        </p:txBody>
      </p:sp>
      <p:pic>
        <p:nvPicPr>
          <p:cNvPr id="9" name="dond-bigthink.wav">
            <a:hlinkClick r:id="" action="ppaction://media"/>
          </p:cNvPr>
          <p:cNvPicPr>
            <a:picLocks noRot="1" noChangeAspect="1"/>
          </p:cNvPicPr>
          <p:nvPr>
            <a:wavAudioFile r:embed="rId1" name="dond-bigthink.wav"/>
          </p:nvPr>
        </p:nvPicPr>
        <p:blipFill>
          <a:blip r:embed="rId5" cstate="print"/>
          <a:srcRect/>
          <a:stretch>
            <a:fillRect/>
          </a:stretch>
        </p:blipFill>
        <p:spPr bwMode="auto">
          <a:xfrm>
            <a:off x="9324975" y="6553200"/>
            <a:ext cx="304800" cy="304800"/>
          </a:xfrm>
          <a:prstGeom prst="rect">
            <a:avLst/>
          </a:prstGeom>
          <a:noFill/>
          <a:ln w="9525">
            <a:noFill/>
            <a:miter lim="800000"/>
            <a:headEnd/>
            <a:tailEnd/>
          </a:ln>
        </p:spPr>
      </p:pic>
      <p:pic>
        <p:nvPicPr>
          <p:cNvPr id="10"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841481" y="310803"/>
            <a:ext cx="907232" cy="11735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29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9"/>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13" descr="http://4.bp.blogspot.com/_hJAdOXPQY_k/TOVo_jnu-AI/AAAAAAAAAdc/284rtX4YVKk/s1600/dond_thebanker.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175106" name="Text Box 2"/>
          <p:cNvSpPr txBox="1">
            <a:spLocks noChangeArrowheads="1"/>
          </p:cNvSpPr>
          <p:nvPr/>
        </p:nvSpPr>
        <p:spPr bwMode="auto">
          <a:xfrm>
            <a:off x="900113" y="333375"/>
            <a:ext cx="7127875" cy="701675"/>
          </a:xfrm>
          <a:prstGeom prst="rect">
            <a:avLst/>
          </a:prstGeom>
          <a:noFill/>
          <a:ln w="9525">
            <a:noFill/>
            <a:miter lim="800000"/>
            <a:headEnd/>
            <a:tailEnd/>
          </a:ln>
          <a:effectLst/>
        </p:spPr>
        <p:txBody>
          <a:bodyPr>
            <a:spAutoFit/>
          </a:bodyPr>
          <a:lstStyle/>
          <a:p>
            <a:pPr algn="ctr">
              <a:spcBef>
                <a:spcPct val="50000"/>
              </a:spcBef>
              <a:defRPr/>
            </a:pPr>
            <a:endParaRPr lang="en-US" sz="4000" dirty="0">
              <a:solidFill>
                <a:srgbClr val="CC0099"/>
              </a:solidFill>
              <a:effectLst>
                <a:outerShdw blurRad="38100" dist="38100" dir="2700000" algn="tl">
                  <a:srgbClr val="000000"/>
                </a:outerShdw>
              </a:effectLst>
              <a:latin typeface="Times New Roman" pitchFamily="18" charset="0"/>
            </a:endParaRPr>
          </a:p>
        </p:txBody>
      </p:sp>
      <p:sp>
        <p:nvSpPr>
          <p:cNvPr id="19460" name="Text Box 3"/>
          <p:cNvSpPr txBox="1">
            <a:spLocks noChangeArrowheads="1"/>
          </p:cNvSpPr>
          <p:nvPr/>
        </p:nvSpPr>
        <p:spPr bwMode="auto">
          <a:xfrm>
            <a:off x="755650" y="1484313"/>
            <a:ext cx="7561263" cy="701675"/>
          </a:xfrm>
          <a:prstGeom prst="rect">
            <a:avLst/>
          </a:prstGeom>
          <a:noFill/>
          <a:ln w="9525">
            <a:noFill/>
            <a:miter lim="800000"/>
            <a:headEnd/>
            <a:tailEnd/>
          </a:ln>
        </p:spPr>
        <p:txBody>
          <a:bodyPr>
            <a:spAutoFit/>
          </a:bodyPr>
          <a:lstStyle/>
          <a:p>
            <a:pPr>
              <a:spcBef>
                <a:spcPct val="50000"/>
              </a:spcBef>
            </a:pPr>
            <a:endParaRPr lang="en-US" sz="4000" dirty="0">
              <a:solidFill>
                <a:schemeClr val="tx1"/>
              </a:solidFill>
              <a:latin typeface="Times New Roman" pitchFamily="18" charset="0"/>
            </a:endParaRPr>
          </a:p>
        </p:txBody>
      </p:sp>
      <p:sp>
        <p:nvSpPr>
          <p:cNvPr id="19461" name="AutoShape 5">
            <a:hlinkClick r:id="rId4" action="ppaction://hlinksldjump" highlightClick="1"/>
          </p:cNvPr>
          <p:cNvSpPr>
            <a:spLocks noChangeArrowheads="1"/>
          </p:cNvSpPr>
          <p:nvPr/>
        </p:nvSpPr>
        <p:spPr bwMode="auto">
          <a:xfrm>
            <a:off x="7669213" y="5949950"/>
            <a:ext cx="1077912" cy="649288"/>
          </a:xfrm>
          <a:prstGeom prst="actionButtonHome">
            <a:avLst/>
          </a:prstGeom>
          <a:solidFill>
            <a:srgbClr val="FFFFFF"/>
          </a:solidFill>
          <a:ln w="22225">
            <a:solidFill>
              <a:schemeClr val="bg1"/>
            </a:solidFill>
            <a:miter lim="800000"/>
            <a:headEnd/>
            <a:tailEnd/>
          </a:ln>
        </p:spPr>
        <p:txBody>
          <a:bodyPr wrap="none" anchor="ctr"/>
          <a:lstStyle/>
          <a:p>
            <a:endParaRPr lang="en-US" dirty="0"/>
          </a:p>
        </p:txBody>
      </p:sp>
      <p:sp>
        <p:nvSpPr>
          <p:cNvPr id="19462" name="Text Box 7"/>
          <p:cNvSpPr txBox="1">
            <a:spLocks noChangeArrowheads="1"/>
          </p:cNvSpPr>
          <p:nvPr/>
        </p:nvSpPr>
        <p:spPr bwMode="auto">
          <a:xfrm>
            <a:off x="1187450" y="3789363"/>
            <a:ext cx="7056438" cy="1644650"/>
          </a:xfrm>
          <a:prstGeom prst="rect">
            <a:avLst/>
          </a:prstGeom>
          <a:noFill/>
          <a:ln w="57150" algn="ctr">
            <a:solidFill>
              <a:schemeClr val="bg1"/>
            </a:solidFill>
            <a:miter lim="800000"/>
            <a:headEnd/>
            <a:tailEnd/>
          </a:ln>
        </p:spPr>
        <p:txBody>
          <a:bodyPr/>
          <a:lstStyle/>
          <a:p>
            <a:pPr algn="ctr">
              <a:spcBef>
                <a:spcPct val="50000"/>
              </a:spcBef>
            </a:pPr>
            <a:endParaRPr lang="en-US" sz="2400" dirty="0">
              <a:solidFill>
                <a:schemeClr val="tx1"/>
              </a:solidFill>
              <a:latin typeface="Palatino Linotype" pitchFamily="18" charset="0"/>
            </a:endParaRPr>
          </a:p>
        </p:txBody>
      </p:sp>
      <p:sp>
        <p:nvSpPr>
          <p:cNvPr id="19463" name="Text Box 8"/>
          <p:cNvSpPr txBox="1">
            <a:spLocks noChangeArrowheads="1"/>
          </p:cNvSpPr>
          <p:nvPr/>
        </p:nvSpPr>
        <p:spPr bwMode="auto">
          <a:xfrm>
            <a:off x="1187450" y="3789363"/>
            <a:ext cx="7056438" cy="1615827"/>
          </a:xfrm>
          <a:prstGeom prst="rect">
            <a:avLst/>
          </a:prstGeom>
          <a:noFill/>
          <a:ln w="25400" algn="ctr">
            <a:noFill/>
            <a:miter lim="800000"/>
            <a:headEnd/>
            <a:tailEnd/>
          </a:ln>
        </p:spPr>
        <p:txBody>
          <a:bodyPr>
            <a:spAutoFit/>
          </a:bodyPr>
          <a:lstStyle/>
          <a:p>
            <a:pPr algn="ctr">
              <a:spcBef>
                <a:spcPct val="50000"/>
              </a:spcBef>
            </a:pPr>
            <a:r>
              <a:rPr lang="en-US" sz="5400" b="1" dirty="0">
                <a:solidFill>
                  <a:schemeClr val="tx1"/>
                </a:solidFill>
              </a:rPr>
              <a:t>$ 1,000</a:t>
            </a:r>
          </a:p>
          <a:p>
            <a:pPr algn="ctr">
              <a:spcBef>
                <a:spcPct val="50000"/>
              </a:spcBef>
            </a:pPr>
            <a:r>
              <a:rPr lang="en-US" sz="1800" b="1" dirty="0" smtClean="0">
                <a:solidFill>
                  <a:schemeClr val="tx1"/>
                </a:solidFill>
              </a:rPr>
              <a:t>This is the GOLD STANDARD way to determine what   bacteria are causing a wound infection</a:t>
            </a:r>
            <a:endParaRPr lang="en-US" sz="1800" b="1" dirty="0">
              <a:solidFill>
                <a:schemeClr val="tx1"/>
              </a:solidFill>
            </a:endParaRPr>
          </a:p>
        </p:txBody>
      </p:sp>
      <p:pic>
        <p:nvPicPr>
          <p:cNvPr id="10" name="dond-bigthink.wav">
            <a:hlinkClick r:id="" action="ppaction://media"/>
          </p:cNvPr>
          <p:cNvPicPr>
            <a:picLocks noRot="1" noChangeAspect="1"/>
          </p:cNvPicPr>
          <p:nvPr>
            <a:wavAudioFile r:embed="rId1" name="dond-bigthink.wav"/>
          </p:nvPr>
        </p:nvPicPr>
        <p:blipFill>
          <a:blip r:embed="rId5" cstate="print"/>
          <a:srcRect/>
          <a:stretch>
            <a:fillRect/>
          </a:stretch>
        </p:blipFill>
        <p:spPr bwMode="auto">
          <a:xfrm>
            <a:off x="9324975" y="6553200"/>
            <a:ext cx="304800" cy="304800"/>
          </a:xfrm>
          <a:prstGeom prst="rect">
            <a:avLst/>
          </a:prstGeom>
          <a:noFill/>
          <a:ln w="9525">
            <a:noFill/>
            <a:miter lim="800000"/>
            <a:headEnd/>
            <a:tailEnd/>
          </a:ln>
        </p:spPr>
      </p:pic>
      <p:pic>
        <p:nvPicPr>
          <p:cNvPr id="9"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841481" y="310803"/>
            <a:ext cx="907232" cy="11735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29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10"/>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13" descr="http://4.bp.blogspot.com/_hJAdOXPQY_k/TOVo_jnu-AI/AAAAAAAAAdc/284rtX4YVKk/s1600/dond_thebanker.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176130" name="Text Box 2"/>
          <p:cNvSpPr txBox="1">
            <a:spLocks noChangeArrowheads="1"/>
          </p:cNvSpPr>
          <p:nvPr/>
        </p:nvSpPr>
        <p:spPr bwMode="auto">
          <a:xfrm>
            <a:off x="900113" y="333375"/>
            <a:ext cx="7127875" cy="701675"/>
          </a:xfrm>
          <a:prstGeom prst="rect">
            <a:avLst/>
          </a:prstGeom>
          <a:noFill/>
          <a:ln w="9525">
            <a:noFill/>
            <a:miter lim="800000"/>
            <a:headEnd/>
            <a:tailEnd/>
          </a:ln>
          <a:effectLst/>
        </p:spPr>
        <p:txBody>
          <a:bodyPr>
            <a:spAutoFit/>
          </a:bodyPr>
          <a:lstStyle/>
          <a:p>
            <a:pPr algn="ctr">
              <a:spcBef>
                <a:spcPct val="50000"/>
              </a:spcBef>
              <a:defRPr/>
            </a:pPr>
            <a:endParaRPr lang="en-US" sz="4000" dirty="0">
              <a:solidFill>
                <a:srgbClr val="CC0099"/>
              </a:solidFill>
              <a:effectLst>
                <a:outerShdw blurRad="38100" dist="38100" dir="2700000" algn="tl">
                  <a:srgbClr val="000000"/>
                </a:outerShdw>
              </a:effectLst>
              <a:latin typeface="Times New Roman" pitchFamily="18" charset="0"/>
            </a:endParaRPr>
          </a:p>
        </p:txBody>
      </p:sp>
      <p:sp>
        <p:nvSpPr>
          <p:cNvPr id="20484" name="Text Box 3"/>
          <p:cNvSpPr txBox="1">
            <a:spLocks noChangeArrowheads="1"/>
          </p:cNvSpPr>
          <p:nvPr/>
        </p:nvSpPr>
        <p:spPr bwMode="auto">
          <a:xfrm>
            <a:off x="755650" y="1484313"/>
            <a:ext cx="7561263" cy="701675"/>
          </a:xfrm>
          <a:prstGeom prst="rect">
            <a:avLst/>
          </a:prstGeom>
          <a:noFill/>
          <a:ln w="9525">
            <a:noFill/>
            <a:miter lim="800000"/>
            <a:headEnd/>
            <a:tailEnd/>
          </a:ln>
        </p:spPr>
        <p:txBody>
          <a:bodyPr>
            <a:spAutoFit/>
          </a:bodyPr>
          <a:lstStyle/>
          <a:p>
            <a:pPr>
              <a:spcBef>
                <a:spcPct val="50000"/>
              </a:spcBef>
            </a:pPr>
            <a:endParaRPr lang="en-US" sz="4000" dirty="0">
              <a:solidFill>
                <a:schemeClr val="tx1"/>
              </a:solidFill>
              <a:latin typeface="Times New Roman" pitchFamily="18" charset="0"/>
            </a:endParaRPr>
          </a:p>
        </p:txBody>
      </p:sp>
      <p:sp>
        <p:nvSpPr>
          <p:cNvPr id="20485" name="AutoShape 5">
            <a:hlinkClick r:id="rId4" action="ppaction://hlinksldjump" highlightClick="1"/>
          </p:cNvPr>
          <p:cNvSpPr>
            <a:spLocks noChangeArrowheads="1"/>
          </p:cNvSpPr>
          <p:nvPr/>
        </p:nvSpPr>
        <p:spPr bwMode="auto">
          <a:xfrm>
            <a:off x="7669213" y="5949950"/>
            <a:ext cx="1077912" cy="649288"/>
          </a:xfrm>
          <a:prstGeom prst="actionButtonHome">
            <a:avLst/>
          </a:prstGeom>
          <a:solidFill>
            <a:srgbClr val="FFFFFF"/>
          </a:solidFill>
          <a:ln w="22225">
            <a:solidFill>
              <a:schemeClr val="bg1"/>
            </a:solidFill>
            <a:miter lim="800000"/>
            <a:headEnd/>
            <a:tailEnd/>
          </a:ln>
        </p:spPr>
        <p:txBody>
          <a:bodyPr wrap="none" anchor="ctr"/>
          <a:lstStyle/>
          <a:p>
            <a:endParaRPr lang="en-US" dirty="0"/>
          </a:p>
        </p:txBody>
      </p:sp>
      <p:sp>
        <p:nvSpPr>
          <p:cNvPr id="20486" name="Text Box 7"/>
          <p:cNvSpPr txBox="1">
            <a:spLocks noChangeArrowheads="1"/>
          </p:cNvSpPr>
          <p:nvPr/>
        </p:nvSpPr>
        <p:spPr bwMode="auto">
          <a:xfrm>
            <a:off x="1187450" y="3789363"/>
            <a:ext cx="7056438" cy="1644650"/>
          </a:xfrm>
          <a:prstGeom prst="rect">
            <a:avLst/>
          </a:prstGeom>
          <a:noFill/>
          <a:ln w="57150" algn="ctr">
            <a:solidFill>
              <a:schemeClr val="bg1"/>
            </a:solidFill>
            <a:miter lim="800000"/>
            <a:headEnd/>
            <a:tailEnd/>
          </a:ln>
        </p:spPr>
        <p:txBody>
          <a:bodyPr/>
          <a:lstStyle/>
          <a:p>
            <a:pPr algn="ctr">
              <a:spcBef>
                <a:spcPct val="50000"/>
              </a:spcBef>
            </a:pPr>
            <a:endParaRPr lang="en-US" sz="2400" dirty="0">
              <a:solidFill>
                <a:schemeClr val="tx1"/>
              </a:solidFill>
              <a:latin typeface="Palatino Linotype" pitchFamily="18" charset="0"/>
            </a:endParaRPr>
          </a:p>
        </p:txBody>
      </p:sp>
      <p:sp>
        <p:nvSpPr>
          <p:cNvPr id="20487" name="Text Box 8"/>
          <p:cNvSpPr txBox="1">
            <a:spLocks noChangeArrowheads="1"/>
          </p:cNvSpPr>
          <p:nvPr/>
        </p:nvSpPr>
        <p:spPr bwMode="auto">
          <a:xfrm>
            <a:off x="1187450" y="3789363"/>
            <a:ext cx="7056438" cy="1384995"/>
          </a:xfrm>
          <a:prstGeom prst="rect">
            <a:avLst/>
          </a:prstGeom>
          <a:noFill/>
          <a:ln w="25400" algn="ctr">
            <a:noFill/>
            <a:miter lim="800000"/>
            <a:headEnd/>
            <a:tailEnd/>
          </a:ln>
        </p:spPr>
        <p:txBody>
          <a:bodyPr>
            <a:spAutoFit/>
          </a:bodyPr>
          <a:lstStyle/>
          <a:p>
            <a:pPr algn="ctr">
              <a:spcBef>
                <a:spcPct val="50000"/>
              </a:spcBef>
            </a:pPr>
            <a:r>
              <a:rPr lang="en-US" sz="5400" b="1" dirty="0">
                <a:solidFill>
                  <a:schemeClr val="tx1"/>
                </a:solidFill>
              </a:rPr>
              <a:t>$ 300 </a:t>
            </a:r>
          </a:p>
          <a:p>
            <a:pPr algn="ctr">
              <a:spcBef>
                <a:spcPct val="50000"/>
              </a:spcBef>
            </a:pPr>
            <a:r>
              <a:rPr lang="en-US" sz="2000" b="1" dirty="0" smtClean="0">
                <a:solidFill>
                  <a:schemeClr val="tx1"/>
                </a:solidFill>
              </a:rPr>
              <a:t>Name two strategies to reduce risk of infection</a:t>
            </a:r>
            <a:endParaRPr lang="en-US" sz="2000" b="1" dirty="0">
              <a:solidFill>
                <a:schemeClr val="tx1"/>
              </a:solidFill>
            </a:endParaRPr>
          </a:p>
        </p:txBody>
      </p:sp>
      <p:pic>
        <p:nvPicPr>
          <p:cNvPr id="10" name="dond-think01.wav">
            <a:hlinkClick r:id="" action="ppaction://media"/>
          </p:cNvPr>
          <p:cNvPicPr>
            <a:picLocks noRot="1" noChangeAspect="1"/>
          </p:cNvPicPr>
          <p:nvPr>
            <a:wavAudioFile r:embed="rId1" name="dond-think01.wav"/>
          </p:nvPr>
        </p:nvPicPr>
        <p:blipFill>
          <a:blip r:embed="rId5" cstate="print"/>
          <a:srcRect/>
          <a:stretch>
            <a:fillRect/>
          </a:stretch>
        </p:blipFill>
        <p:spPr bwMode="auto">
          <a:xfrm>
            <a:off x="9324975" y="6381750"/>
            <a:ext cx="304800" cy="304800"/>
          </a:xfrm>
          <a:prstGeom prst="rect">
            <a:avLst/>
          </a:prstGeom>
          <a:noFill/>
          <a:ln w="9525">
            <a:noFill/>
            <a:miter lim="800000"/>
            <a:headEnd/>
            <a:tailEnd/>
          </a:ln>
        </p:spPr>
      </p:pic>
      <p:pic>
        <p:nvPicPr>
          <p:cNvPr id="9"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841481" y="310803"/>
            <a:ext cx="907232" cy="11735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008"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10"/>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13" descr="http://4.bp.blogspot.com/_hJAdOXPQY_k/TOVo_jnu-AI/AAAAAAAAAdc/284rtX4YVKk/s1600/dond_thebanker.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177154" name="Text Box 2"/>
          <p:cNvSpPr txBox="1">
            <a:spLocks noChangeArrowheads="1"/>
          </p:cNvSpPr>
          <p:nvPr/>
        </p:nvSpPr>
        <p:spPr bwMode="auto">
          <a:xfrm>
            <a:off x="900113" y="333375"/>
            <a:ext cx="7127875" cy="701675"/>
          </a:xfrm>
          <a:prstGeom prst="rect">
            <a:avLst/>
          </a:prstGeom>
          <a:noFill/>
          <a:ln w="9525">
            <a:noFill/>
            <a:miter lim="800000"/>
            <a:headEnd/>
            <a:tailEnd/>
          </a:ln>
          <a:effectLst/>
        </p:spPr>
        <p:txBody>
          <a:bodyPr>
            <a:spAutoFit/>
          </a:bodyPr>
          <a:lstStyle/>
          <a:p>
            <a:pPr algn="ctr">
              <a:spcBef>
                <a:spcPct val="50000"/>
              </a:spcBef>
              <a:defRPr/>
            </a:pPr>
            <a:endParaRPr lang="en-US" sz="4000" dirty="0">
              <a:solidFill>
                <a:srgbClr val="CC0099"/>
              </a:solidFill>
              <a:effectLst>
                <a:outerShdw blurRad="38100" dist="38100" dir="2700000" algn="tl">
                  <a:srgbClr val="000000"/>
                </a:outerShdw>
              </a:effectLst>
              <a:latin typeface="Times New Roman" pitchFamily="18" charset="0"/>
            </a:endParaRPr>
          </a:p>
        </p:txBody>
      </p:sp>
      <p:sp>
        <p:nvSpPr>
          <p:cNvPr id="22532" name="Text Box 3"/>
          <p:cNvSpPr txBox="1">
            <a:spLocks noChangeArrowheads="1"/>
          </p:cNvSpPr>
          <p:nvPr/>
        </p:nvSpPr>
        <p:spPr bwMode="auto">
          <a:xfrm>
            <a:off x="755650" y="1484313"/>
            <a:ext cx="7561263" cy="701675"/>
          </a:xfrm>
          <a:prstGeom prst="rect">
            <a:avLst/>
          </a:prstGeom>
          <a:noFill/>
          <a:ln w="9525">
            <a:noFill/>
            <a:miter lim="800000"/>
            <a:headEnd/>
            <a:tailEnd/>
          </a:ln>
        </p:spPr>
        <p:txBody>
          <a:bodyPr>
            <a:spAutoFit/>
          </a:bodyPr>
          <a:lstStyle/>
          <a:p>
            <a:pPr>
              <a:spcBef>
                <a:spcPct val="50000"/>
              </a:spcBef>
            </a:pPr>
            <a:endParaRPr lang="en-US" sz="4000" dirty="0">
              <a:solidFill>
                <a:schemeClr val="tx1"/>
              </a:solidFill>
              <a:latin typeface="Times New Roman" pitchFamily="18" charset="0"/>
            </a:endParaRPr>
          </a:p>
        </p:txBody>
      </p:sp>
      <p:sp>
        <p:nvSpPr>
          <p:cNvPr id="22533" name="AutoShape 5">
            <a:hlinkClick r:id="rId3" action="ppaction://hlinksldjump" highlightClick="1"/>
          </p:cNvPr>
          <p:cNvSpPr>
            <a:spLocks noChangeArrowheads="1"/>
          </p:cNvSpPr>
          <p:nvPr/>
        </p:nvSpPr>
        <p:spPr bwMode="auto">
          <a:xfrm>
            <a:off x="7669213" y="5949950"/>
            <a:ext cx="1077912" cy="649288"/>
          </a:xfrm>
          <a:prstGeom prst="actionButtonHome">
            <a:avLst/>
          </a:prstGeom>
          <a:solidFill>
            <a:srgbClr val="FFFFFF"/>
          </a:solidFill>
          <a:ln w="22225">
            <a:solidFill>
              <a:schemeClr val="bg1"/>
            </a:solidFill>
            <a:miter lim="800000"/>
            <a:headEnd/>
            <a:tailEnd/>
          </a:ln>
        </p:spPr>
        <p:txBody>
          <a:bodyPr wrap="none" anchor="ctr"/>
          <a:lstStyle/>
          <a:p>
            <a:endParaRPr lang="en-US" dirty="0"/>
          </a:p>
        </p:txBody>
      </p:sp>
      <p:sp>
        <p:nvSpPr>
          <p:cNvPr id="22534" name="Text Box 7"/>
          <p:cNvSpPr txBox="1">
            <a:spLocks noChangeArrowheads="1"/>
          </p:cNvSpPr>
          <p:nvPr/>
        </p:nvSpPr>
        <p:spPr bwMode="auto">
          <a:xfrm>
            <a:off x="1187450" y="3789363"/>
            <a:ext cx="7056438" cy="1644650"/>
          </a:xfrm>
          <a:prstGeom prst="rect">
            <a:avLst/>
          </a:prstGeom>
          <a:noFill/>
          <a:ln w="57150" algn="ctr">
            <a:solidFill>
              <a:schemeClr val="bg1"/>
            </a:solidFill>
            <a:miter lim="800000"/>
            <a:headEnd/>
            <a:tailEnd/>
          </a:ln>
        </p:spPr>
        <p:txBody>
          <a:bodyPr/>
          <a:lstStyle/>
          <a:p>
            <a:pPr algn="ctr">
              <a:spcBef>
                <a:spcPct val="50000"/>
              </a:spcBef>
            </a:pPr>
            <a:endParaRPr lang="en-US" sz="2400" dirty="0">
              <a:solidFill>
                <a:schemeClr val="tx1"/>
              </a:solidFill>
              <a:latin typeface="Palatino Linotype" pitchFamily="18" charset="0"/>
            </a:endParaRPr>
          </a:p>
        </p:txBody>
      </p:sp>
      <p:sp>
        <p:nvSpPr>
          <p:cNvPr id="22535" name="Text Box 8"/>
          <p:cNvSpPr txBox="1">
            <a:spLocks noChangeArrowheads="1"/>
          </p:cNvSpPr>
          <p:nvPr/>
        </p:nvSpPr>
        <p:spPr bwMode="auto">
          <a:xfrm>
            <a:off x="1187450" y="3789363"/>
            <a:ext cx="7056438" cy="1692771"/>
          </a:xfrm>
          <a:prstGeom prst="rect">
            <a:avLst/>
          </a:prstGeom>
          <a:noFill/>
          <a:ln w="25400" algn="ctr">
            <a:noFill/>
            <a:miter lim="800000"/>
            <a:headEnd/>
            <a:tailEnd/>
          </a:ln>
        </p:spPr>
        <p:txBody>
          <a:bodyPr>
            <a:spAutoFit/>
          </a:bodyPr>
          <a:lstStyle/>
          <a:p>
            <a:pPr algn="ctr">
              <a:spcBef>
                <a:spcPct val="50000"/>
              </a:spcBef>
            </a:pPr>
            <a:r>
              <a:rPr lang="en-US" sz="5400" b="1" dirty="0">
                <a:solidFill>
                  <a:schemeClr val="tx1"/>
                </a:solidFill>
              </a:rPr>
              <a:t>$ 10 </a:t>
            </a:r>
          </a:p>
          <a:p>
            <a:pPr algn="ctr">
              <a:spcBef>
                <a:spcPct val="50000"/>
              </a:spcBef>
            </a:pPr>
            <a:r>
              <a:rPr lang="en-US" sz="2000" b="1" dirty="0" smtClean="0">
                <a:solidFill>
                  <a:schemeClr val="tx1"/>
                </a:solidFill>
              </a:rPr>
              <a:t>What are the three classes of topical                   antimicrobials?</a:t>
            </a:r>
            <a:endParaRPr lang="en-US" sz="2000" b="1" dirty="0">
              <a:solidFill>
                <a:schemeClr val="tx1"/>
              </a:solidFill>
            </a:endParaRPr>
          </a:p>
        </p:txBody>
      </p:sp>
      <p:pic>
        <p:nvPicPr>
          <p:cNvPr id="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41481" y="310803"/>
            <a:ext cx="907232" cy="11735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spd="slow">
    <p:random/>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756" name="Rectangle 4"/>
          <p:cNvSpPr>
            <a:spLocks noGrp="1" noChangeArrowheads="1"/>
          </p:cNvSpPr>
          <p:nvPr>
            <p:ph type="title"/>
          </p:nvPr>
        </p:nvSpPr>
        <p:spPr>
          <a:xfrm>
            <a:off x="0" y="0"/>
            <a:ext cx="9324975" cy="6858000"/>
          </a:xfrm>
          <a:solidFill>
            <a:srgbClr val="000000"/>
          </a:solidFill>
        </p:spPr>
        <p:txBody>
          <a:bodyPr/>
          <a:lstStyle/>
          <a:p>
            <a:pPr eaLnBrk="1" hangingPunct="1">
              <a:buFont typeface="Wingdings" pitchFamily="2" charset="2"/>
              <a:buNone/>
              <a:defRPr/>
            </a:pPr>
            <a:r>
              <a:rPr lang="en-US" sz="2000" b="1" u="sng" dirty="0">
                <a:solidFill>
                  <a:srgbClr val="FFFF00"/>
                </a:solidFill>
                <a:effectLst>
                  <a:outerShdw blurRad="38100" dist="38100" dir="2700000" algn="tl">
                    <a:srgbClr val="FFFFFF"/>
                  </a:outerShdw>
                </a:effectLst>
              </a:rPr>
              <a:t>GAME RULES</a:t>
            </a:r>
            <a:br>
              <a:rPr lang="en-US" sz="2000" b="1" u="sng" dirty="0">
                <a:solidFill>
                  <a:srgbClr val="FFFF00"/>
                </a:solidFill>
                <a:effectLst>
                  <a:outerShdw blurRad="38100" dist="38100" dir="2700000" algn="tl">
                    <a:srgbClr val="FFFFFF"/>
                  </a:outerShdw>
                </a:effectLst>
              </a:rPr>
            </a:br>
            <a:r>
              <a:rPr lang="en-US" sz="1600" b="1" u="sng" dirty="0">
                <a:solidFill>
                  <a:srgbClr val="FFFF00"/>
                </a:solidFill>
                <a:effectLst>
                  <a:outerShdw blurRad="38100" dist="38100" dir="2700000" algn="tl">
                    <a:srgbClr val="FFFFFF"/>
                  </a:outerShdw>
                </a:effectLst>
              </a:rPr>
              <a:t/>
            </a:r>
            <a:br>
              <a:rPr lang="en-US" sz="1600" b="1" u="sng" dirty="0">
                <a:solidFill>
                  <a:srgbClr val="FFFF00"/>
                </a:solidFill>
                <a:effectLst>
                  <a:outerShdw blurRad="38100" dist="38100" dir="2700000" algn="tl">
                    <a:srgbClr val="FFFFFF"/>
                  </a:outerShdw>
                </a:effectLst>
              </a:rPr>
            </a:br>
            <a:r>
              <a:rPr lang="en-US" sz="2000" dirty="0">
                <a:solidFill>
                  <a:srgbClr val="FFFF00"/>
                </a:solidFill>
                <a:latin typeface="Arial Black" pitchFamily="34" charset="0"/>
              </a:rPr>
              <a:t/>
            </a:r>
            <a:br>
              <a:rPr lang="en-US" sz="2000" dirty="0">
                <a:solidFill>
                  <a:srgbClr val="FFFF00"/>
                </a:solidFill>
                <a:latin typeface="Arial Black" pitchFamily="34" charset="0"/>
              </a:rPr>
            </a:br>
            <a:r>
              <a:rPr lang="en-US" sz="2000" dirty="0">
                <a:solidFill>
                  <a:srgbClr val="FFFF00"/>
                </a:solidFill>
                <a:latin typeface="Arial Black" pitchFamily="34" charset="0"/>
              </a:rPr>
              <a:t>Each </a:t>
            </a:r>
            <a:r>
              <a:rPr lang="en-US" sz="2000" dirty="0" smtClean="0">
                <a:solidFill>
                  <a:srgbClr val="FFFF00"/>
                </a:solidFill>
                <a:latin typeface="Arial Black" pitchFamily="34" charset="0"/>
              </a:rPr>
              <a:t>player </a:t>
            </a:r>
            <a:r>
              <a:rPr lang="en-US" sz="2000" dirty="0">
                <a:solidFill>
                  <a:srgbClr val="FFFF00"/>
                </a:solidFill>
                <a:latin typeface="Arial Black" pitchFamily="34" charset="0"/>
              </a:rPr>
              <a:t>must pick a number.  They must be able to answer the question correctly to get the dollar or check amount.  Each </a:t>
            </a:r>
            <a:r>
              <a:rPr lang="en-US" sz="2000" dirty="0" smtClean="0">
                <a:solidFill>
                  <a:srgbClr val="FFFF00"/>
                </a:solidFill>
                <a:latin typeface="Arial Black" pitchFamily="34" charset="0"/>
              </a:rPr>
              <a:t>player takes turns picking boxes, adding their amounts as they go.</a:t>
            </a:r>
            <a:r>
              <a:rPr lang="en-US" sz="2000" dirty="0">
                <a:solidFill>
                  <a:srgbClr val="FFFF00"/>
                </a:solidFill>
                <a:latin typeface="Arial Black" pitchFamily="34" charset="0"/>
              </a:rPr>
              <a:t/>
            </a:r>
            <a:br>
              <a:rPr lang="en-US" sz="2000" dirty="0">
                <a:solidFill>
                  <a:srgbClr val="FFFF00"/>
                </a:solidFill>
                <a:latin typeface="Arial Black" pitchFamily="34" charset="0"/>
              </a:rPr>
            </a:br>
            <a:r>
              <a:rPr lang="en-US" sz="2000" dirty="0">
                <a:solidFill>
                  <a:srgbClr val="FFFF00"/>
                </a:solidFill>
                <a:latin typeface="Arial Black" pitchFamily="34" charset="0"/>
              </a:rPr>
              <a:t/>
            </a:r>
            <a:br>
              <a:rPr lang="en-US" sz="2000" dirty="0">
                <a:solidFill>
                  <a:srgbClr val="FFFF00"/>
                </a:solidFill>
                <a:latin typeface="Arial Black" pitchFamily="34" charset="0"/>
              </a:rPr>
            </a:br>
            <a:r>
              <a:rPr lang="en-US" sz="2000" dirty="0">
                <a:solidFill>
                  <a:srgbClr val="FFFF00"/>
                </a:solidFill>
                <a:latin typeface="Arial Black" pitchFamily="34" charset="0"/>
              </a:rPr>
              <a:t>The </a:t>
            </a:r>
            <a:r>
              <a:rPr lang="en-US" sz="2000" dirty="0" smtClean="0">
                <a:solidFill>
                  <a:srgbClr val="FFFF00"/>
                </a:solidFill>
                <a:latin typeface="Arial Black" pitchFamily="34" charset="0"/>
              </a:rPr>
              <a:t>player with </a:t>
            </a:r>
            <a:r>
              <a:rPr lang="en-US" sz="2000" dirty="0">
                <a:solidFill>
                  <a:srgbClr val="FFFF00"/>
                </a:solidFill>
                <a:latin typeface="Arial Black" pitchFamily="34" charset="0"/>
              </a:rPr>
              <a:t>the </a:t>
            </a:r>
            <a:r>
              <a:rPr lang="en-US" sz="2000" dirty="0" smtClean="0">
                <a:solidFill>
                  <a:srgbClr val="FFFF00"/>
                </a:solidFill>
                <a:latin typeface="Arial Black" pitchFamily="34" charset="0"/>
              </a:rPr>
              <a:t>greatest total at the end, </a:t>
            </a:r>
            <a:r>
              <a:rPr lang="en-US" sz="2000" dirty="0">
                <a:solidFill>
                  <a:srgbClr val="FFFF00"/>
                </a:solidFill>
                <a:latin typeface="Arial Black" pitchFamily="34" charset="0"/>
              </a:rPr>
              <a:t>is the winner!</a:t>
            </a:r>
            <a:br>
              <a:rPr lang="en-US" sz="2000" dirty="0">
                <a:solidFill>
                  <a:srgbClr val="FFFF00"/>
                </a:solidFill>
                <a:latin typeface="Arial Black" pitchFamily="34" charset="0"/>
              </a:rPr>
            </a:br>
            <a:r>
              <a:rPr lang="en-US" sz="2000" dirty="0">
                <a:solidFill>
                  <a:srgbClr val="FFFF00"/>
                </a:solidFill>
                <a:latin typeface="Arial Black" pitchFamily="34" charset="0"/>
              </a:rPr>
              <a:t/>
            </a:r>
            <a:br>
              <a:rPr lang="en-US" sz="2000" dirty="0">
                <a:solidFill>
                  <a:srgbClr val="FFFF00"/>
                </a:solidFill>
                <a:latin typeface="Arial Black" pitchFamily="34" charset="0"/>
              </a:rPr>
            </a:br>
            <a:r>
              <a:rPr lang="en-US" sz="2000" dirty="0">
                <a:solidFill>
                  <a:srgbClr val="FFFF00"/>
                </a:solidFill>
                <a:latin typeface="Arial Black" pitchFamily="34" charset="0"/>
              </a:rPr>
              <a:t>On the Money Game board </a:t>
            </a:r>
            <a:r>
              <a:rPr lang="en-US" sz="2000" u="sng" dirty="0">
                <a:solidFill>
                  <a:srgbClr val="FFFFCC"/>
                </a:solidFill>
                <a:latin typeface="Arial Black" pitchFamily="34" charset="0"/>
              </a:rPr>
              <a:t>click</a:t>
            </a:r>
            <a:r>
              <a:rPr lang="en-US" sz="2000" dirty="0">
                <a:solidFill>
                  <a:srgbClr val="FFFF00"/>
                </a:solidFill>
                <a:latin typeface="Arial Black" pitchFamily="34" charset="0"/>
              </a:rPr>
              <a:t> the speaker on the </a:t>
            </a:r>
            <a:br>
              <a:rPr lang="en-US" sz="2000" dirty="0">
                <a:solidFill>
                  <a:srgbClr val="FFFF00"/>
                </a:solidFill>
                <a:latin typeface="Arial Black" pitchFamily="34" charset="0"/>
              </a:rPr>
            </a:br>
            <a:r>
              <a:rPr lang="en-US" sz="2000" dirty="0">
                <a:solidFill>
                  <a:srgbClr val="FFFF00"/>
                </a:solidFill>
                <a:latin typeface="Arial Black" pitchFamily="34" charset="0"/>
              </a:rPr>
              <a:t>right hand side to play the music.</a:t>
            </a:r>
            <a:br>
              <a:rPr lang="en-US" sz="2000" dirty="0">
                <a:solidFill>
                  <a:srgbClr val="FFFF00"/>
                </a:solidFill>
                <a:latin typeface="Arial Black" pitchFamily="34" charset="0"/>
              </a:rPr>
            </a:br>
            <a:r>
              <a:rPr lang="en-US" sz="2000" dirty="0">
                <a:solidFill>
                  <a:srgbClr val="FFFF00"/>
                </a:solidFill>
                <a:latin typeface="Arial Black" pitchFamily="34" charset="0"/>
              </a:rPr>
              <a:t/>
            </a:r>
            <a:br>
              <a:rPr lang="en-US" sz="2000" dirty="0">
                <a:solidFill>
                  <a:srgbClr val="FFFF00"/>
                </a:solidFill>
                <a:latin typeface="Arial Black" pitchFamily="34" charset="0"/>
              </a:rPr>
            </a:br>
            <a:r>
              <a:rPr lang="en-US" sz="2000" dirty="0">
                <a:solidFill>
                  <a:srgbClr val="FFFF00"/>
                </a:solidFill>
                <a:latin typeface="Arial Black" pitchFamily="34" charset="0"/>
              </a:rPr>
              <a:t>When the game is over click on the </a:t>
            </a:r>
            <a:r>
              <a:rPr lang="en-US" sz="2000" u="sng" dirty="0">
                <a:solidFill>
                  <a:srgbClr val="FFFFCC"/>
                </a:solidFill>
                <a:latin typeface="Arial Black" pitchFamily="34" charset="0"/>
              </a:rPr>
              <a:t>GOLD</a:t>
            </a:r>
            <a:r>
              <a:rPr lang="en-US" sz="2000" dirty="0">
                <a:solidFill>
                  <a:srgbClr val="FFFFCC"/>
                </a:solidFill>
                <a:latin typeface="Arial Black" pitchFamily="34" charset="0"/>
              </a:rPr>
              <a:t> </a:t>
            </a:r>
            <a:r>
              <a:rPr lang="en-US" sz="2000" dirty="0">
                <a:solidFill>
                  <a:srgbClr val="FFFF00"/>
                </a:solidFill>
                <a:latin typeface="Arial Black" pitchFamily="34" charset="0"/>
              </a:rPr>
              <a:t>speaker on the top of the $$$$ Deal or No Deal $$$ Words.</a:t>
            </a:r>
            <a:br>
              <a:rPr lang="en-US" sz="2000" dirty="0">
                <a:solidFill>
                  <a:srgbClr val="FFFF00"/>
                </a:solidFill>
                <a:latin typeface="Arial Black" pitchFamily="34" charset="0"/>
              </a:rPr>
            </a:br>
            <a:r>
              <a:rPr lang="en-US" sz="2000" dirty="0">
                <a:solidFill>
                  <a:srgbClr val="FFFF00"/>
                </a:solidFill>
                <a:latin typeface="Arial Black" pitchFamily="34" charset="0"/>
              </a:rPr>
              <a:t/>
            </a:r>
            <a:br>
              <a:rPr lang="en-US" sz="2000" dirty="0">
                <a:solidFill>
                  <a:srgbClr val="FFFF00"/>
                </a:solidFill>
                <a:latin typeface="Arial Black" pitchFamily="34" charset="0"/>
              </a:rPr>
            </a:br>
            <a:r>
              <a:rPr lang="en-US" sz="2000" dirty="0" smtClean="0">
                <a:solidFill>
                  <a:srgbClr val="FF0000"/>
                </a:solidFill>
                <a:latin typeface="Arial Black" pitchFamily="34" charset="0"/>
              </a:rPr>
              <a:t>Teacher </a:t>
            </a:r>
            <a:r>
              <a:rPr lang="en-US" sz="2000" dirty="0">
                <a:solidFill>
                  <a:srgbClr val="FF0000"/>
                </a:solidFill>
                <a:latin typeface="Arial Black" pitchFamily="34" charset="0"/>
              </a:rPr>
              <a:t>Instructions are found on slide # 33</a:t>
            </a:r>
            <a:endParaRPr lang="en-US" sz="1100" dirty="0" smtClean="0">
              <a:solidFill>
                <a:schemeClr val="tx1"/>
              </a:solidFill>
              <a:latin typeface="Arial Black" pitchFamily="34" charset="0"/>
            </a:endParaRPr>
          </a:p>
        </p:txBody>
      </p:sp>
      <p:sp>
        <p:nvSpPr>
          <p:cNvPr id="4099" name="WordArt 5"/>
          <p:cNvSpPr>
            <a:spLocks noChangeArrowheads="1" noChangeShapeType="1" noTextEdit="1"/>
          </p:cNvSpPr>
          <p:nvPr/>
        </p:nvSpPr>
        <p:spPr bwMode="auto">
          <a:xfrm rot="-940551">
            <a:off x="1531938" y="479425"/>
            <a:ext cx="8229600" cy="1581150"/>
          </a:xfrm>
          <a:prstGeom prst="rect">
            <a:avLst/>
          </a:prstGeom>
        </p:spPr>
        <p:txBody>
          <a:bodyPr wrap="none" fromWordArt="1">
            <a:prstTxWarp prst="textDeflateBottom">
              <a:avLst>
                <a:gd name="adj" fmla="val 76472"/>
              </a:avLst>
            </a:prstTxWarp>
            <a:scene3d>
              <a:camera prst="legacyPerspectiveFront">
                <a:rot lat="19799980" lon="19439992" rev="0"/>
              </a:camera>
              <a:lightRig rig="legacyNormal2" dir="t"/>
            </a:scene3d>
            <a:sp3d extrusionH="354000" prstMaterial="legacyMatte">
              <a:extrusionClr>
                <a:srgbClr val="939676"/>
              </a:extrusionClr>
            </a:sp3d>
          </a:bodyPr>
          <a:lstStyle/>
          <a:p>
            <a:pPr algn="ctr"/>
            <a:r>
              <a:rPr lang="en-US" sz="3600" b="1" kern="10" dirty="0">
                <a:ln w="9525">
                  <a:round/>
                  <a:headEnd/>
                  <a:tailEnd/>
                </a:ln>
                <a:gradFill rotWithShape="1">
                  <a:gsLst>
                    <a:gs pos="0">
                      <a:srgbClr val="FFCC66"/>
                    </a:gs>
                    <a:gs pos="100000">
                      <a:srgbClr val="765E2F"/>
                    </a:gs>
                  </a:gsLst>
                  <a:path path="rect">
                    <a:fillToRect r="100000" b="100000"/>
                  </a:path>
                </a:gradFill>
                <a:effectLst>
                  <a:outerShdw dist="38100" dir="2700000" algn="tl" rotWithShape="0">
                    <a:srgbClr val="000000">
                      <a:alpha val="43137"/>
                    </a:srgbClr>
                  </a:outerShdw>
                </a:effectLst>
                <a:latin typeface="Impact"/>
              </a:rPr>
              <a:t> $$$ DEAL   OR  NO DEAL $$$</a:t>
            </a:r>
          </a:p>
        </p:txBody>
      </p:sp>
      <p:pic>
        <p:nvPicPr>
          <p:cNvPr id="4"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45288" y="95250"/>
            <a:ext cx="907232" cy="11735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spd="slow">
    <p:random/>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13" descr="http://4.bp.blogspot.com/_hJAdOXPQY_k/TOVo_jnu-AI/AAAAAAAAAdc/284rtX4YVKk/s1600/dond_thebanker.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180226" name="Text Box 2"/>
          <p:cNvSpPr txBox="1">
            <a:spLocks noChangeArrowheads="1"/>
          </p:cNvSpPr>
          <p:nvPr/>
        </p:nvSpPr>
        <p:spPr bwMode="auto">
          <a:xfrm>
            <a:off x="900113" y="333375"/>
            <a:ext cx="7127875" cy="701675"/>
          </a:xfrm>
          <a:prstGeom prst="rect">
            <a:avLst/>
          </a:prstGeom>
          <a:noFill/>
          <a:ln w="9525">
            <a:noFill/>
            <a:miter lim="800000"/>
            <a:headEnd/>
            <a:tailEnd/>
          </a:ln>
          <a:effectLst/>
        </p:spPr>
        <p:txBody>
          <a:bodyPr>
            <a:spAutoFit/>
          </a:bodyPr>
          <a:lstStyle/>
          <a:p>
            <a:pPr algn="ctr">
              <a:spcBef>
                <a:spcPct val="50000"/>
              </a:spcBef>
              <a:defRPr/>
            </a:pPr>
            <a:endParaRPr lang="en-US" sz="4000" dirty="0">
              <a:solidFill>
                <a:srgbClr val="CC0099"/>
              </a:solidFill>
              <a:effectLst>
                <a:outerShdw blurRad="38100" dist="38100" dir="2700000" algn="tl">
                  <a:srgbClr val="000000"/>
                </a:outerShdw>
              </a:effectLst>
              <a:latin typeface="Times New Roman" pitchFamily="18" charset="0"/>
            </a:endParaRPr>
          </a:p>
        </p:txBody>
      </p:sp>
      <p:sp>
        <p:nvSpPr>
          <p:cNvPr id="24580" name="Text Box 3"/>
          <p:cNvSpPr txBox="1">
            <a:spLocks noChangeArrowheads="1"/>
          </p:cNvSpPr>
          <p:nvPr/>
        </p:nvSpPr>
        <p:spPr bwMode="auto">
          <a:xfrm>
            <a:off x="755650" y="1484313"/>
            <a:ext cx="7561263" cy="701675"/>
          </a:xfrm>
          <a:prstGeom prst="rect">
            <a:avLst/>
          </a:prstGeom>
          <a:noFill/>
          <a:ln w="9525">
            <a:noFill/>
            <a:miter lim="800000"/>
            <a:headEnd/>
            <a:tailEnd/>
          </a:ln>
        </p:spPr>
        <p:txBody>
          <a:bodyPr>
            <a:spAutoFit/>
          </a:bodyPr>
          <a:lstStyle/>
          <a:p>
            <a:pPr>
              <a:spcBef>
                <a:spcPct val="50000"/>
              </a:spcBef>
            </a:pPr>
            <a:endParaRPr lang="en-US" sz="4000" dirty="0">
              <a:solidFill>
                <a:schemeClr val="tx1"/>
              </a:solidFill>
              <a:latin typeface="Times New Roman" pitchFamily="18" charset="0"/>
            </a:endParaRPr>
          </a:p>
        </p:txBody>
      </p:sp>
      <p:sp>
        <p:nvSpPr>
          <p:cNvPr id="24581" name="AutoShape 5">
            <a:hlinkClick r:id="rId4" action="ppaction://hlinksldjump" highlightClick="1"/>
          </p:cNvPr>
          <p:cNvSpPr>
            <a:spLocks noChangeArrowheads="1"/>
          </p:cNvSpPr>
          <p:nvPr/>
        </p:nvSpPr>
        <p:spPr bwMode="auto">
          <a:xfrm>
            <a:off x="7669213" y="5949950"/>
            <a:ext cx="1077912" cy="649288"/>
          </a:xfrm>
          <a:prstGeom prst="actionButtonHome">
            <a:avLst/>
          </a:prstGeom>
          <a:solidFill>
            <a:srgbClr val="FFFFFF"/>
          </a:solidFill>
          <a:ln w="22225">
            <a:solidFill>
              <a:schemeClr val="bg1"/>
            </a:solidFill>
            <a:miter lim="800000"/>
            <a:headEnd/>
            <a:tailEnd/>
          </a:ln>
        </p:spPr>
        <p:txBody>
          <a:bodyPr wrap="none" anchor="ctr"/>
          <a:lstStyle/>
          <a:p>
            <a:endParaRPr lang="en-US" dirty="0"/>
          </a:p>
        </p:txBody>
      </p:sp>
      <p:sp>
        <p:nvSpPr>
          <p:cNvPr id="24582" name="Text Box 7"/>
          <p:cNvSpPr txBox="1">
            <a:spLocks noChangeArrowheads="1"/>
          </p:cNvSpPr>
          <p:nvPr/>
        </p:nvSpPr>
        <p:spPr bwMode="auto">
          <a:xfrm>
            <a:off x="1187450" y="3789362"/>
            <a:ext cx="7056438" cy="2015901"/>
          </a:xfrm>
          <a:prstGeom prst="rect">
            <a:avLst/>
          </a:prstGeom>
          <a:noFill/>
          <a:ln w="57150" algn="ctr">
            <a:solidFill>
              <a:schemeClr val="bg1"/>
            </a:solidFill>
            <a:miter lim="800000"/>
            <a:headEnd/>
            <a:tailEnd/>
          </a:ln>
        </p:spPr>
        <p:txBody>
          <a:bodyPr/>
          <a:lstStyle/>
          <a:p>
            <a:pPr algn="ctr">
              <a:spcBef>
                <a:spcPct val="50000"/>
              </a:spcBef>
            </a:pPr>
            <a:endParaRPr lang="en-US" sz="2400" dirty="0">
              <a:solidFill>
                <a:schemeClr val="tx1"/>
              </a:solidFill>
              <a:latin typeface="Palatino Linotype" pitchFamily="18" charset="0"/>
            </a:endParaRPr>
          </a:p>
        </p:txBody>
      </p:sp>
      <p:sp>
        <p:nvSpPr>
          <p:cNvPr id="24583" name="Text Box 8"/>
          <p:cNvSpPr txBox="1">
            <a:spLocks noChangeArrowheads="1"/>
          </p:cNvSpPr>
          <p:nvPr/>
        </p:nvSpPr>
        <p:spPr bwMode="auto">
          <a:xfrm>
            <a:off x="1165225" y="3797038"/>
            <a:ext cx="7100888" cy="2000548"/>
          </a:xfrm>
          <a:prstGeom prst="rect">
            <a:avLst/>
          </a:prstGeom>
          <a:noFill/>
          <a:ln w="25400" algn="ctr">
            <a:noFill/>
            <a:miter lim="800000"/>
            <a:headEnd/>
            <a:tailEnd/>
          </a:ln>
        </p:spPr>
        <p:txBody>
          <a:bodyPr>
            <a:spAutoFit/>
          </a:bodyPr>
          <a:lstStyle/>
          <a:p>
            <a:pPr algn="ctr">
              <a:spcBef>
                <a:spcPct val="50000"/>
              </a:spcBef>
            </a:pPr>
            <a:r>
              <a:rPr lang="en-US" sz="5400" b="1" dirty="0">
                <a:solidFill>
                  <a:schemeClr val="tx1"/>
                </a:solidFill>
              </a:rPr>
              <a:t>$ 500 </a:t>
            </a:r>
          </a:p>
          <a:p>
            <a:pPr algn="ctr">
              <a:spcBef>
                <a:spcPct val="50000"/>
              </a:spcBef>
            </a:pPr>
            <a:r>
              <a:rPr lang="en-US" sz="2000" b="1" dirty="0" smtClean="0">
                <a:solidFill>
                  <a:schemeClr val="tx1"/>
                </a:solidFill>
              </a:rPr>
              <a:t>True/False:  You need a smaller dose of topical   antibacterials vs systemic as the topical is in         direct contact with the wound</a:t>
            </a:r>
            <a:endParaRPr lang="en-US" sz="2000" b="1" dirty="0">
              <a:solidFill>
                <a:schemeClr val="tx1"/>
              </a:solidFill>
            </a:endParaRPr>
          </a:p>
        </p:txBody>
      </p:sp>
      <p:pic>
        <p:nvPicPr>
          <p:cNvPr id="10" name="dond-think01.wav">
            <a:hlinkClick r:id="" action="ppaction://media"/>
          </p:cNvPr>
          <p:cNvPicPr>
            <a:picLocks noRot="1" noChangeAspect="1"/>
          </p:cNvPicPr>
          <p:nvPr>
            <a:wavAudioFile r:embed="rId1" name="dond-think01.wav"/>
          </p:nvPr>
        </p:nvPicPr>
        <p:blipFill>
          <a:blip r:embed="rId5" cstate="print"/>
          <a:srcRect/>
          <a:stretch>
            <a:fillRect/>
          </a:stretch>
        </p:blipFill>
        <p:spPr bwMode="auto">
          <a:xfrm>
            <a:off x="9324975" y="6381750"/>
            <a:ext cx="304800" cy="304800"/>
          </a:xfrm>
          <a:prstGeom prst="rect">
            <a:avLst/>
          </a:prstGeom>
          <a:noFill/>
          <a:ln w="9525">
            <a:noFill/>
            <a:miter lim="800000"/>
            <a:headEnd/>
            <a:tailEnd/>
          </a:ln>
        </p:spPr>
      </p:pic>
      <p:pic>
        <p:nvPicPr>
          <p:cNvPr id="9"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841481" y="310803"/>
            <a:ext cx="907232" cy="11735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008"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10"/>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13" descr="http://4.bp.blogspot.com/_hJAdOXPQY_k/TOVo_jnu-AI/AAAAAAAAAdc/284rtX4YVKk/s1600/dond_thebanker.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181250" name="Text Box 2"/>
          <p:cNvSpPr txBox="1">
            <a:spLocks noChangeArrowheads="1"/>
          </p:cNvSpPr>
          <p:nvPr/>
        </p:nvSpPr>
        <p:spPr bwMode="auto">
          <a:xfrm>
            <a:off x="900113" y="333375"/>
            <a:ext cx="7127875" cy="701675"/>
          </a:xfrm>
          <a:prstGeom prst="rect">
            <a:avLst/>
          </a:prstGeom>
          <a:noFill/>
          <a:ln w="9525">
            <a:noFill/>
            <a:miter lim="800000"/>
            <a:headEnd/>
            <a:tailEnd/>
          </a:ln>
          <a:effectLst/>
        </p:spPr>
        <p:txBody>
          <a:bodyPr>
            <a:spAutoFit/>
          </a:bodyPr>
          <a:lstStyle/>
          <a:p>
            <a:pPr algn="ctr">
              <a:spcBef>
                <a:spcPct val="50000"/>
              </a:spcBef>
              <a:defRPr/>
            </a:pPr>
            <a:endParaRPr lang="en-US" sz="4000" dirty="0">
              <a:solidFill>
                <a:srgbClr val="CC0099"/>
              </a:solidFill>
              <a:effectLst>
                <a:outerShdw blurRad="38100" dist="38100" dir="2700000" algn="tl">
                  <a:srgbClr val="000000"/>
                </a:outerShdw>
              </a:effectLst>
              <a:latin typeface="Times New Roman" pitchFamily="18" charset="0"/>
            </a:endParaRPr>
          </a:p>
        </p:txBody>
      </p:sp>
      <p:sp>
        <p:nvSpPr>
          <p:cNvPr id="25604" name="Text Box 3"/>
          <p:cNvSpPr txBox="1">
            <a:spLocks noChangeArrowheads="1"/>
          </p:cNvSpPr>
          <p:nvPr/>
        </p:nvSpPr>
        <p:spPr bwMode="auto">
          <a:xfrm>
            <a:off x="755650" y="1484313"/>
            <a:ext cx="7561263" cy="701675"/>
          </a:xfrm>
          <a:prstGeom prst="rect">
            <a:avLst/>
          </a:prstGeom>
          <a:noFill/>
          <a:ln w="9525">
            <a:noFill/>
            <a:miter lim="800000"/>
            <a:headEnd/>
            <a:tailEnd/>
          </a:ln>
        </p:spPr>
        <p:txBody>
          <a:bodyPr>
            <a:spAutoFit/>
          </a:bodyPr>
          <a:lstStyle/>
          <a:p>
            <a:pPr>
              <a:spcBef>
                <a:spcPct val="50000"/>
              </a:spcBef>
            </a:pPr>
            <a:endParaRPr lang="en-US" sz="4000" dirty="0">
              <a:solidFill>
                <a:schemeClr val="tx1"/>
              </a:solidFill>
              <a:latin typeface="Times New Roman" pitchFamily="18" charset="0"/>
            </a:endParaRPr>
          </a:p>
        </p:txBody>
      </p:sp>
      <p:sp>
        <p:nvSpPr>
          <p:cNvPr id="25605" name="AutoShape 5">
            <a:hlinkClick r:id="rId4" action="ppaction://hlinksldjump" highlightClick="1"/>
          </p:cNvPr>
          <p:cNvSpPr>
            <a:spLocks noChangeArrowheads="1"/>
          </p:cNvSpPr>
          <p:nvPr/>
        </p:nvSpPr>
        <p:spPr bwMode="auto">
          <a:xfrm>
            <a:off x="7669213" y="5949950"/>
            <a:ext cx="1077912" cy="649288"/>
          </a:xfrm>
          <a:prstGeom prst="actionButtonHome">
            <a:avLst/>
          </a:prstGeom>
          <a:solidFill>
            <a:srgbClr val="FFFFFF"/>
          </a:solidFill>
          <a:ln w="22225">
            <a:solidFill>
              <a:schemeClr val="bg1"/>
            </a:solidFill>
            <a:miter lim="800000"/>
            <a:headEnd/>
            <a:tailEnd/>
          </a:ln>
        </p:spPr>
        <p:txBody>
          <a:bodyPr wrap="none" anchor="ctr"/>
          <a:lstStyle/>
          <a:p>
            <a:endParaRPr lang="en-US" dirty="0"/>
          </a:p>
        </p:txBody>
      </p:sp>
      <p:sp>
        <p:nvSpPr>
          <p:cNvPr id="25606" name="Text Box 7"/>
          <p:cNvSpPr txBox="1">
            <a:spLocks noChangeArrowheads="1"/>
          </p:cNvSpPr>
          <p:nvPr/>
        </p:nvSpPr>
        <p:spPr bwMode="auto">
          <a:xfrm>
            <a:off x="1187450" y="3789363"/>
            <a:ext cx="7056438" cy="1644650"/>
          </a:xfrm>
          <a:prstGeom prst="rect">
            <a:avLst/>
          </a:prstGeom>
          <a:noFill/>
          <a:ln w="57150" algn="ctr">
            <a:solidFill>
              <a:schemeClr val="bg1"/>
            </a:solidFill>
            <a:miter lim="800000"/>
            <a:headEnd/>
            <a:tailEnd/>
          </a:ln>
        </p:spPr>
        <p:txBody>
          <a:bodyPr/>
          <a:lstStyle/>
          <a:p>
            <a:pPr algn="ctr">
              <a:spcBef>
                <a:spcPct val="50000"/>
              </a:spcBef>
            </a:pPr>
            <a:endParaRPr lang="en-US" sz="2400" dirty="0">
              <a:solidFill>
                <a:schemeClr val="tx1"/>
              </a:solidFill>
              <a:latin typeface="Palatino Linotype" pitchFamily="18" charset="0"/>
            </a:endParaRPr>
          </a:p>
        </p:txBody>
      </p:sp>
      <p:sp>
        <p:nvSpPr>
          <p:cNvPr id="25607" name="Text Box 8"/>
          <p:cNvSpPr txBox="1">
            <a:spLocks noChangeArrowheads="1"/>
          </p:cNvSpPr>
          <p:nvPr/>
        </p:nvSpPr>
        <p:spPr bwMode="auto">
          <a:xfrm>
            <a:off x="1187450" y="3789363"/>
            <a:ext cx="7056438" cy="1692771"/>
          </a:xfrm>
          <a:prstGeom prst="rect">
            <a:avLst/>
          </a:prstGeom>
          <a:noFill/>
          <a:ln w="25400" algn="ctr">
            <a:noFill/>
            <a:miter lim="800000"/>
            <a:headEnd/>
            <a:tailEnd/>
          </a:ln>
        </p:spPr>
        <p:txBody>
          <a:bodyPr>
            <a:spAutoFit/>
          </a:bodyPr>
          <a:lstStyle/>
          <a:p>
            <a:pPr algn="ctr">
              <a:spcBef>
                <a:spcPct val="50000"/>
              </a:spcBef>
            </a:pPr>
            <a:r>
              <a:rPr lang="en-US" sz="5400" b="1" dirty="0">
                <a:solidFill>
                  <a:schemeClr val="tx1"/>
                </a:solidFill>
              </a:rPr>
              <a:t>$ 400</a:t>
            </a:r>
          </a:p>
          <a:p>
            <a:pPr algn="ctr">
              <a:spcBef>
                <a:spcPct val="50000"/>
              </a:spcBef>
            </a:pPr>
            <a:r>
              <a:rPr lang="en-US" sz="2000" b="1" dirty="0" smtClean="0">
                <a:solidFill>
                  <a:schemeClr val="tx1"/>
                </a:solidFill>
              </a:rPr>
              <a:t>Name two topical antibiotics that are                  appropriate to use</a:t>
            </a:r>
            <a:endParaRPr lang="en-US" sz="2000" b="1" dirty="0">
              <a:solidFill>
                <a:schemeClr val="tx1"/>
              </a:solidFill>
            </a:endParaRPr>
          </a:p>
        </p:txBody>
      </p:sp>
      <p:pic>
        <p:nvPicPr>
          <p:cNvPr id="9" name="dond-think01.wav">
            <a:hlinkClick r:id="" action="ppaction://media"/>
          </p:cNvPr>
          <p:cNvPicPr>
            <a:picLocks noRot="1" noChangeAspect="1"/>
          </p:cNvPicPr>
          <p:nvPr>
            <a:wavAudioFile r:embed="rId1" name="dond-think01.wav"/>
          </p:nvPr>
        </p:nvPicPr>
        <p:blipFill>
          <a:blip r:embed="rId5" cstate="print"/>
          <a:srcRect/>
          <a:stretch>
            <a:fillRect/>
          </a:stretch>
        </p:blipFill>
        <p:spPr bwMode="auto">
          <a:xfrm>
            <a:off x="9324975" y="6381750"/>
            <a:ext cx="304800" cy="304800"/>
          </a:xfrm>
          <a:prstGeom prst="rect">
            <a:avLst/>
          </a:prstGeom>
          <a:noFill/>
          <a:ln w="9525">
            <a:noFill/>
            <a:miter lim="800000"/>
            <a:headEnd/>
            <a:tailEnd/>
          </a:ln>
        </p:spPr>
      </p:pic>
      <p:pic>
        <p:nvPicPr>
          <p:cNvPr id="10"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841481" y="310803"/>
            <a:ext cx="907232" cy="11735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008"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9"/>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13" descr="http://4.bp.blogspot.com/_hJAdOXPQY_k/TOVo_jnu-AI/AAAAAAAAAdc/284rtX4YVKk/s1600/dond_thebanker.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182274" name="Text Box 2"/>
          <p:cNvSpPr txBox="1">
            <a:spLocks noChangeArrowheads="1"/>
          </p:cNvSpPr>
          <p:nvPr/>
        </p:nvSpPr>
        <p:spPr bwMode="auto">
          <a:xfrm>
            <a:off x="900113" y="333375"/>
            <a:ext cx="7127875" cy="701675"/>
          </a:xfrm>
          <a:prstGeom prst="rect">
            <a:avLst/>
          </a:prstGeom>
          <a:noFill/>
          <a:ln w="9525">
            <a:noFill/>
            <a:miter lim="800000"/>
            <a:headEnd/>
            <a:tailEnd/>
          </a:ln>
          <a:effectLst/>
        </p:spPr>
        <p:txBody>
          <a:bodyPr>
            <a:spAutoFit/>
          </a:bodyPr>
          <a:lstStyle/>
          <a:p>
            <a:pPr algn="ctr">
              <a:spcBef>
                <a:spcPct val="50000"/>
              </a:spcBef>
              <a:defRPr/>
            </a:pPr>
            <a:endParaRPr lang="en-US" sz="4000" dirty="0">
              <a:solidFill>
                <a:srgbClr val="CC0099"/>
              </a:solidFill>
              <a:effectLst>
                <a:outerShdw blurRad="38100" dist="38100" dir="2700000" algn="tl">
                  <a:srgbClr val="000000"/>
                </a:outerShdw>
              </a:effectLst>
              <a:latin typeface="Times New Roman" pitchFamily="18" charset="0"/>
            </a:endParaRPr>
          </a:p>
        </p:txBody>
      </p:sp>
      <p:sp>
        <p:nvSpPr>
          <p:cNvPr id="26628" name="Text Box 3"/>
          <p:cNvSpPr txBox="1">
            <a:spLocks noChangeArrowheads="1"/>
          </p:cNvSpPr>
          <p:nvPr/>
        </p:nvSpPr>
        <p:spPr bwMode="auto">
          <a:xfrm>
            <a:off x="755650" y="1484313"/>
            <a:ext cx="7561263" cy="701675"/>
          </a:xfrm>
          <a:prstGeom prst="rect">
            <a:avLst/>
          </a:prstGeom>
          <a:noFill/>
          <a:ln w="9525">
            <a:noFill/>
            <a:miter lim="800000"/>
            <a:headEnd/>
            <a:tailEnd/>
          </a:ln>
        </p:spPr>
        <p:txBody>
          <a:bodyPr>
            <a:spAutoFit/>
          </a:bodyPr>
          <a:lstStyle/>
          <a:p>
            <a:pPr>
              <a:spcBef>
                <a:spcPct val="50000"/>
              </a:spcBef>
            </a:pPr>
            <a:endParaRPr lang="en-US" sz="4000" dirty="0">
              <a:solidFill>
                <a:schemeClr val="tx1"/>
              </a:solidFill>
              <a:latin typeface="Times New Roman" pitchFamily="18" charset="0"/>
            </a:endParaRPr>
          </a:p>
        </p:txBody>
      </p:sp>
      <p:sp>
        <p:nvSpPr>
          <p:cNvPr id="26629" name="AutoShape 5">
            <a:hlinkClick r:id="rId4" action="ppaction://hlinksldjump" highlightClick="1"/>
          </p:cNvPr>
          <p:cNvSpPr>
            <a:spLocks noChangeArrowheads="1"/>
          </p:cNvSpPr>
          <p:nvPr/>
        </p:nvSpPr>
        <p:spPr bwMode="auto">
          <a:xfrm>
            <a:off x="7669213" y="5949950"/>
            <a:ext cx="1077912" cy="649288"/>
          </a:xfrm>
          <a:prstGeom prst="actionButtonHome">
            <a:avLst/>
          </a:prstGeom>
          <a:solidFill>
            <a:srgbClr val="FFFFFF"/>
          </a:solidFill>
          <a:ln w="22225">
            <a:solidFill>
              <a:schemeClr val="bg1"/>
            </a:solidFill>
            <a:miter lim="800000"/>
            <a:headEnd/>
            <a:tailEnd/>
          </a:ln>
        </p:spPr>
        <p:txBody>
          <a:bodyPr wrap="none" anchor="ctr"/>
          <a:lstStyle/>
          <a:p>
            <a:endParaRPr lang="en-US" dirty="0"/>
          </a:p>
        </p:txBody>
      </p:sp>
      <p:sp>
        <p:nvSpPr>
          <p:cNvPr id="26630" name="Text Box 7"/>
          <p:cNvSpPr txBox="1">
            <a:spLocks noChangeArrowheads="1"/>
          </p:cNvSpPr>
          <p:nvPr/>
        </p:nvSpPr>
        <p:spPr bwMode="auto">
          <a:xfrm>
            <a:off x="1187450" y="3789363"/>
            <a:ext cx="7056438" cy="1644650"/>
          </a:xfrm>
          <a:prstGeom prst="rect">
            <a:avLst/>
          </a:prstGeom>
          <a:noFill/>
          <a:ln w="57150" algn="ctr">
            <a:solidFill>
              <a:schemeClr val="bg1"/>
            </a:solidFill>
            <a:miter lim="800000"/>
            <a:headEnd/>
            <a:tailEnd/>
          </a:ln>
        </p:spPr>
        <p:txBody>
          <a:bodyPr/>
          <a:lstStyle/>
          <a:p>
            <a:pPr algn="ctr">
              <a:spcBef>
                <a:spcPct val="50000"/>
              </a:spcBef>
            </a:pPr>
            <a:endParaRPr lang="en-US" sz="2400" dirty="0">
              <a:solidFill>
                <a:schemeClr val="tx1"/>
              </a:solidFill>
              <a:latin typeface="Palatino Linotype" pitchFamily="18" charset="0"/>
            </a:endParaRPr>
          </a:p>
        </p:txBody>
      </p:sp>
      <p:sp>
        <p:nvSpPr>
          <p:cNvPr id="26631" name="Text Box 8"/>
          <p:cNvSpPr txBox="1">
            <a:spLocks noChangeArrowheads="1"/>
          </p:cNvSpPr>
          <p:nvPr/>
        </p:nvSpPr>
        <p:spPr bwMode="auto">
          <a:xfrm>
            <a:off x="1187450" y="3789363"/>
            <a:ext cx="7056438" cy="1692771"/>
          </a:xfrm>
          <a:prstGeom prst="rect">
            <a:avLst/>
          </a:prstGeom>
          <a:noFill/>
          <a:ln w="25400" algn="ctr">
            <a:noFill/>
            <a:miter lim="800000"/>
            <a:headEnd/>
            <a:tailEnd/>
          </a:ln>
        </p:spPr>
        <p:txBody>
          <a:bodyPr>
            <a:spAutoFit/>
          </a:bodyPr>
          <a:lstStyle/>
          <a:p>
            <a:pPr algn="ctr">
              <a:spcBef>
                <a:spcPct val="50000"/>
              </a:spcBef>
            </a:pPr>
            <a:r>
              <a:rPr lang="en-US" sz="5400" b="1" dirty="0">
                <a:solidFill>
                  <a:schemeClr val="tx1"/>
                </a:solidFill>
              </a:rPr>
              <a:t>$ </a:t>
            </a:r>
            <a:r>
              <a:rPr lang="en-US" sz="5400" b="1" dirty="0" smtClean="0">
                <a:solidFill>
                  <a:schemeClr val="tx1"/>
                </a:solidFill>
              </a:rPr>
              <a:t>200</a:t>
            </a:r>
            <a:endParaRPr lang="en-US" sz="3200" b="1" dirty="0"/>
          </a:p>
          <a:p>
            <a:pPr algn="ctr">
              <a:spcBef>
                <a:spcPct val="50000"/>
              </a:spcBef>
            </a:pPr>
            <a:r>
              <a:rPr lang="en-US" sz="2000" b="1" dirty="0" smtClean="0">
                <a:solidFill>
                  <a:schemeClr val="tx1"/>
                </a:solidFill>
              </a:rPr>
              <a:t>Name two antiseptics that are appropriate to     use in wound care</a:t>
            </a:r>
            <a:endParaRPr lang="en-US" sz="2000" b="1" dirty="0">
              <a:solidFill>
                <a:schemeClr val="tx1"/>
              </a:solidFill>
            </a:endParaRPr>
          </a:p>
        </p:txBody>
      </p:sp>
      <p:pic>
        <p:nvPicPr>
          <p:cNvPr id="9" name="dond-think01.wav">
            <a:hlinkClick r:id="" action="ppaction://media"/>
          </p:cNvPr>
          <p:cNvPicPr>
            <a:picLocks noRot="1" noChangeAspect="1"/>
          </p:cNvPicPr>
          <p:nvPr>
            <a:wavAudioFile r:embed="rId1" name="dond-think01.wav"/>
          </p:nvPr>
        </p:nvPicPr>
        <p:blipFill>
          <a:blip r:embed="rId5" cstate="print"/>
          <a:srcRect/>
          <a:stretch>
            <a:fillRect/>
          </a:stretch>
        </p:blipFill>
        <p:spPr bwMode="auto">
          <a:xfrm>
            <a:off x="9324975" y="6381750"/>
            <a:ext cx="304800" cy="304800"/>
          </a:xfrm>
          <a:prstGeom prst="rect">
            <a:avLst/>
          </a:prstGeom>
          <a:noFill/>
          <a:ln w="9525">
            <a:noFill/>
            <a:miter lim="800000"/>
            <a:headEnd/>
            <a:tailEnd/>
          </a:ln>
        </p:spPr>
      </p:pic>
      <p:pic>
        <p:nvPicPr>
          <p:cNvPr id="10"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841481" y="310803"/>
            <a:ext cx="907232" cy="11735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008"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9"/>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13" descr="http://4.bp.blogspot.com/_hJAdOXPQY_k/TOVo_jnu-AI/AAAAAAAAAdc/284rtX4YVKk/s1600/dond_thebanker.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179202" name="Text Box 2"/>
          <p:cNvSpPr txBox="1">
            <a:spLocks noChangeArrowheads="1"/>
          </p:cNvSpPr>
          <p:nvPr/>
        </p:nvSpPr>
        <p:spPr bwMode="auto">
          <a:xfrm>
            <a:off x="900113" y="333375"/>
            <a:ext cx="7127875" cy="701675"/>
          </a:xfrm>
          <a:prstGeom prst="rect">
            <a:avLst/>
          </a:prstGeom>
          <a:noFill/>
          <a:ln w="9525">
            <a:noFill/>
            <a:miter lim="800000"/>
            <a:headEnd/>
            <a:tailEnd/>
          </a:ln>
          <a:effectLst/>
        </p:spPr>
        <p:txBody>
          <a:bodyPr>
            <a:spAutoFit/>
          </a:bodyPr>
          <a:lstStyle/>
          <a:p>
            <a:pPr algn="ctr">
              <a:spcBef>
                <a:spcPct val="50000"/>
              </a:spcBef>
              <a:defRPr/>
            </a:pPr>
            <a:endParaRPr lang="en-US" sz="4000" dirty="0">
              <a:solidFill>
                <a:srgbClr val="CC0099"/>
              </a:solidFill>
              <a:effectLst>
                <a:outerShdw blurRad="38100" dist="38100" dir="2700000" algn="tl">
                  <a:srgbClr val="000000"/>
                </a:outerShdw>
              </a:effectLst>
              <a:latin typeface="Times New Roman" pitchFamily="18" charset="0"/>
            </a:endParaRPr>
          </a:p>
        </p:txBody>
      </p:sp>
      <p:sp>
        <p:nvSpPr>
          <p:cNvPr id="27652" name="Text Box 3"/>
          <p:cNvSpPr txBox="1">
            <a:spLocks noChangeArrowheads="1"/>
          </p:cNvSpPr>
          <p:nvPr/>
        </p:nvSpPr>
        <p:spPr bwMode="auto">
          <a:xfrm>
            <a:off x="755650" y="1484313"/>
            <a:ext cx="7561263" cy="701675"/>
          </a:xfrm>
          <a:prstGeom prst="rect">
            <a:avLst/>
          </a:prstGeom>
          <a:noFill/>
          <a:ln w="9525">
            <a:noFill/>
            <a:miter lim="800000"/>
            <a:headEnd/>
            <a:tailEnd/>
          </a:ln>
        </p:spPr>
        <p:txBody>
          <a:bodyPr>
            <a:spAutoFit/>
          </a:bodyPr>
          <a:lstStyle/>
          <a:p>
            <a:pPr>
              <a:spcBef>
                <a:spcPct val="50000"/>
              </a:spcBef>
            </a:pPr>
            <a:endParaRPr lang="en-US" sz="4000" dirty="0">
              <a:solidFill>
                <a:schemeClr val="tx1"/>
              </a:solidFill>
              <a:latin typeface="Times New Roman" pitchFamily="18" charset="0"/>
            </a:endParaRPr>
          </a:p>
        </p:txBody>
      </p:sp>
      <p:sp>
        <p:nvSpPr>
          <p:cNvPr id="27653" name="AutoShape 5">
            <a:hlinkClick r:id="rId3" action="ppaction://hlinksldjump" highlightClick="1"/>
          </p:cNvPr>
          <p:cNvSpPr>
            <a:spLocks noChangeArrowheads="1"/>
          </p:cNvSpPr>
          <p:nvPr/>
        </p:nvSpPr>
        <p:spPr bwMode="auto">
          <a:xfrm>
            <a:off x="7669213" y="5949950"/>
            <a:ext cx="1077912" cy="649288"/>
          </a:xfrm>
          <a:prstGeom prst="actionButtonHome">
            <a:avLst/>
          </a:prstGeom>
          <a:solidFill>
            <a:srgbClr val="FFFFFF"/>
          </a:solidFill>
          <a:ln w="22225">
            <a:solidFill>
              <a:schemeClr val="bg1"/>
            </a:solidFill>
            <a:miter lim="800000"/>
            <a:headEnd/>
            <a:tailEnd/>
          </a:ln>
        </p:spPr>
        <p:txBody>
          <a:bodyPr wrap="none" anchor="ctr"/>
          <a:lstStyle/>
          <a:p>
            <a:endParaRPr lang="en-US" dirty="0"/>
          </a:p>
        </p:txBody>
      </p:sp>
      <p:sp>
        <p:nvSpPr>
          <p:cNvPr id="27654" name="Text Box 7"/>
          <p:cNvSpPr txBox="1">
            <a:spLocks noChangeArrowheads="1"/>
          </p:cNvSpPr>
          <p:nvPr/>
        </p:nvSpPr>
        <p:spPr bwMode="auto">
          <a:xfrm>
            <a:off x="1187450" y="3789363"/>
            <a:ext cx="7056438" cy="1644650"/>
          </a:xfrm>
          <a:prstGeom prst="rect">
            <a:avLst/>
          </a:prstGeom>
          <a:noFill/>
          <a:ln w="57150" algn="ctr">
            <a:solidFill>
              <a:schemeClr val="bg1"/>
            </a:solidFill>
            <a:miter lim="800000"/>
            <a:headEnd/>
            <a:tailEnd/>
          </a:ln>
        </p:spPr>
        <p:txBody>
          <a:bodyPr/>
          <a:lstStyle/>
          <a:p>
            <a:pPr algn="ctr">
              <a:spcBef>
                <a:spcPct val="50000"/>
              </a:spcBef>
            </a:pPr>
            <a:endParaRPr lang="en-US" sz="2400" dirty="0">
              <a:solidFill>
                <a:schemeClr val="tx1"/>
              </a:solidFill>
              <a:latin typeface="Palatino Linotype" pitchFamily="18" charset="0"/>
            </a:endParaRPr>
          </a:p>
        </p:txBody>
      </p:sp>
      <p:sp>
        <p:nvSpPr>
          <p:cNvPr id="27655" name="Text Box 8"/>
          <p:cNvSpPr txBox="1">
            <a:spLocks noChangeArrowheads="1"/>
          </p:cNvSpPr>
          <p:nvPr/>
        </p:nvSpPr>
        <p:spPr bwMode="auto">
          <a:xfrm>
            <a:off x="1143000" y="3789363"/>
            <a:ext cx="7100888" cy="1615827"/>
          </a:xfrm>
          <a:prstGeom prst="rect">
            <a:avLst/>
          </a:prstGeom>
          <a:noFill/>
          <a:ln w="25400" algn="ctr">
            <a:noFill/>
            <a:miter lim="800000"/>
            <a:headEnd/>
            <a:tailEnd/>
          </a:ln>
        </p:spPr>
        <p:txBody>
          <a:bodyPr>
            <a:spAutoFit/>
          </a:bodyPr>
          <a:lstStyle/>
          <a:p>
            <a:pPr algn="ctr">
              <a:spcBef>
                <a:spcPct val="50000"/>
              </a:spcBef>
            </a:pPr>
            <a:r>
              <a:rPr lang="en-US" sz="5400" b="1" dirty="0">
                <a:solidFill>
                  <a:schemeClr val="tx1"/>
                </a:solidFill>
              </a:rPr>
              <a:t>$ 75</a:t>
            </a:r>
          </a:p>
          <a:p>
            <a:pPr algn="ctr">
              <a:spcBef>
                <a:spcPct val="50000"/>
              </a:spcBef>
            </a:pPr>
            <a:r>
              <a:rPr lang="en-US" sz="1800" b="1" dirty="0" smtClean="0">
                <a:solidFill>
                  <a:schemeClr val="tx1"/>
                </a:solidFill>
              </a:rPr>
              <a:t>When choosing a topical antimicrobial you are to         consider STAR.  What does STAR stand for?</a:t>
            </a:r>
            <a:endParaRPr lang="en-US" sz="1800" b="1" dirty="0">
              <a:solidFill>
                <a:schemeClr val="tx1"/>
              </a:solidFill>
            </a:endParaRPr>
          </a:p>
        </p:txBody>
      </p:sp>
      <p:pic>
        <p:nvPicPr>
          <p:cNvPr id="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41481" y="310803"/>
            <a:ext cx="907232" cy="11735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spd="slow">
    <p:random/>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13" descr="http://4.bp.blogspot.com/_hJAdOXPQY_k/TOVo_jnu-AI/AAAAAAAAAdc/284rtX4YVKk/s1600/dond_thebanker.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178178" name="Text Box 2"/>
          <p:cNvSpPr txBox="1">
            <a:spLocks noChangeArrowheads="1"/>
          </p:cNvSpPr>
          <p:nvPr/>
        </p:nvSpPr>
        <p:spPr bwMode="auto">
          <a:xfrm>
            <a:off x="900113" y="333375"/>
            <a:ext cx="7127875" cy="701675"/>
          </a:xfrm>
          <a:prstGeom prst="rect">
            <a:avLst/>
          </a:prstGeom>
          <a:noFill/>
          <a:ln w="9525">
            <a:noFill/>
            <a:miter lim="800000"/>
            <a:headEnd/>
            <a:tailEnd/>
          </a:ln>
          <a:effectLst/>
        </p:spPr>
        <p:txBody>
          <a:bodyPr>
            <a:spAutoFit/>
          </a:bodyPr>
          <a:lstStyle/>
          <a:p>
            <a:pPr algn="ctr">
              <a:spcBef>
                <a:spcPct val="50000"/>
              </a:spcBef>
              <a:defRPr/>
            </a:pPr>
            <a:endParaRPr lang="en-US" sz="4000" dirty="0">
              <a:solidFill>
                <a:srgbClr val="CC0099"/>
              </a:solidFill>
              <a:effectLst>
                <a:outerShdw blurRad="38100" dist="38100" dir="2700000" algn="tl">
                  <a:srgbClr val="000000"/>
                </a:outerShdw>
              </a:effectLst>
              <a:latin typeface="Times New Roman" pitchFamily="18" charset="0"/>
            </a:endParaRPr>
          </a:p>
        </p:txBody>
      </p:sp>
      <p:sp>
        <p:nvSpPr>
          <p:cNvPr id="28676" name="Text Box 3"/>
          <p:cNvSpPr txBox="1">
            <a:spLocks noChangeArrowheads="1"/>
          </p:cNvSpPr>
          <p:nvPr/>
        </p:nvSpPr>
        <p:spPr bwMode="auto">
          <a:xfrm>
            <a:off x="755650" y="1484313"/>
            <a:ext cx="7561263" cy="701675"/>
          </a:xfrm>
          <a:prstGeom prst="rect">
            <a:avLst/>
          </a:prstGeom>
          <a:noFill/>
          <a:ln w="9525">
            <a:noFill/>
            <a:miter lim="800000"/>
            <a:headEnd/>
            <a:tailEnd/>
          </a:ln>
        </p:spPr>
        <p:txBody>
          <a:bodyPr>
            <a:spAutoFit/>
          </a:bodyPr>
          <a:lstStyle/>
          <a:p>
            <a:pPr>
              <a:spcBef>
                <a:spcPct val="50000"/>
              </a:spcBef>
            </a:pPr>
            <a:endParaRPr lang="en-US" sz="4000" dirty="0">
              <a:solidFill>
                <a:schemeClr val="tx1"/>
              </a:solidFill>
              <a:latin typeface="Times New Roman" pitchFamily="18" charset="0"/>
            </a:endParaRPr>
          </a:p>
        </p:txBody>
      </p:sp>
      <p:sp>
        <p:nvSpPr>
          <p:cNvPr id="28677" name="AutoShape 5">
            <a:hlinkClick r:id="rId4" action="ppaction://hlinksldjump" highlightClick="1"/>
          </p:cNvPr>
          <p:cNvSpPr>
            <a:spLocks noChangeArrowheads="1"/>
          </p:cNvSpPr>
          <p:nvPr/>
        </p:nvSpPr>
        <p:spPr bwMode="auto">
          <a:xfrm>
            <a:off x="7669213" y="5949950"/>
            <a:ext cx="1077912" cy="649288"/>
          </a:xfrm>
          <a:prstGeom prst="actionButtonHome">
            <a:avLst/>
          </a:prstGeom>
          <a:solidFill>
            <a:srgbClr val="FFFFFF"/>
          </a:solidFill>
          <a:ln w="22225">
            <a:solidFill>
              <a:schemeClr val="bg1"/>
            </a:solidFill>
            <a:miter lim="800000"/>
            <a:headEnd/>
            <a:tailEnd/>
          </a:ln>
        </p:spPr>
        <p:txBody>
          <a:bodyPr wrap="none" anchor="ctr"/>
          <a:lstStyle/>
          <a:p>
            <a:endParaRPr lang="en-US" dirty="0"/>
          </a:p>
        </p:txBody>
      </p:sp>
      <p:sp>
        <p:nvSpPr>
          <p:cNvPr id="28678" name="Text Box 7"/>
          <p:cNvSpPr txBox="1">
            <a:spLocks noChangeArrowheads="1"/>
          </p:cNvSpPr>
          <p:nvPr/>
        </p:nvSpPr>
        <p:spPr bwMode="auto">
          <a:xfrm>
            <a:off x="1187450" y="3789362"/>
            <a:ext cx="7056438" cy="2015901"/>
          </a:xfrm>
          <a:prstGeom prst="rect">
            <a:avLst/>
          </a:prstGeom>
          <a:noFill/>
          <a:ln w="57150" algn="ctr">
            <a:solidFill>
              <a:schemeClr val="bg1"/>
            </a:solidFill>
            <a:miter lim="800000"/>
            <a:headEnd/>
            <a:tailEnd/>
          </a:ln>
        </p:spPr>
        <p:txBody>
          <a:bodyPr/>
          <a:lstStyle/>
          <a:p>
            <a:pPr algn="ctr">
              <a:spcBef>
                <a:spcPct val="50000"/>
              </a:spcBef>
            </a:pPr>
            <a:endParaRPr lang="en-US" sz="2400" dirty="0">
              <a:solidFill>
                <a:schemeClr val="tx1"/>
              </a:solidFill>
              <a:latin typeface="Palatino Linotype" pitchFamily="18" charset="0"/>
            </a:endParaRPr>
          </a:p>
        </p:txBody>
      </p:sp>
      <p:sp>
        <p:nvSpPr>
          <p:cNvPr id="28679" name="Text Box 8"/>
          <p:cNvSpPr txBox="1">
            <a:spLocks noChangeArrowheads="1"/>
          </p:cNvSpPr>
          <p:nvPr/>
        </p:nvSpPr>
        <p:spPr bwMode="auto">
          <a:xfrm>
            <a:off x="1187450" y="3873982"/>
            <a:ext cx="7056438" cy="1846659"/>
          </a:xfrm>
          <a:prstGeom prst="rect">
            <a:avLst/>
          </a:prstGeom>
          <a:noFill/>
          <a:ln w="25400" algn="ctr">
            <a:noFill/>
            <a:miter lim="800000"/>
            <a:headEnd/>
            <a:tailEnd/>
          </a:ln>
        </p:spPr>
        <p:txBody>
          <a:bodyPr>
            <a:spAutoFit/>
          </a:bodyPr>
          <a:lstStyle/>
          <a:p>
            <a:pPr algn="ctr">
              <a:spcBef>
                <a:spcPct val="50000"/>
              </a:spcBef>
            </a:pPr>
            <a:r>
              <a:rPr lang="en-US" sz="5400" b="1" dirty="0">
                <a:solidFill>
                  <a:schemeClr val="tx1"/>
                </a:solidFill>
              </a:rPr>
              <a:t>$ 200,000</a:t>
            </a:r>
          </a:p>
          <a:p>
            <a:pPr algn="ctr">
              <a:spcBef>
                <a:spcPct val="50000"/>
              </a:spcBef>
            </a:pPr>
            <a:r>
              <a:rPr lang="en-US" sz="2400" b="1" dirty="0" smtClean="0">
                <a:solidFill>
                  <a:schemeClr val="tx1"/>
                </a:solidFill>
              </a:rPr>
              <a:t>What is meant by the phrase, ‘Two Week Challenge’?</a:t>
            </a:r>
            <a:endParaRPr lang="en-US" sz="2400" b="1" dirty="0">
              <a:solidFill>
                <a:schemeClr val="tx1"/>
              </a:solidFill>
            </a:endParaRPr>
          </a:p>
        </p:txBody>
      </p:sp>
      <p:pic>
        <p:nvPicPr>
          <p:cNvPr id="9" name="dond-bigthink.wav">
            <a:hlinkClick r:id="" action="ppaction://media"/>
          </p:cNvPr>
          <p:cNvPicPr>
            <a:picLocks noRot="1" noChangeAspect="1"/>
          </p:cNvPicPr>
          <p:nvPr>
            <a:wavAudioFile r:embed="rId1" name="dond-bigthink.wav"/>
          </p:nvPr>
        </p:nvPicPr>
        <p:blipFill>
          <a:blip r:embed="rId5" cstate="print"/>
          <a:srcRect/>
          <a:stretch>
            <a:fillRect/>
          </a:stretch>
        </p:blipFill>
        <p:spPr bwMode="auto">
          <a:xfrm>
            <a:off x="9324975" y="6553200"/>
            <a:ext cx="304800" cy="304800"/>
          </a:xfrm>
          <a:prstGeom prst="rect">
            <a:avLst/>
          </a:prstGeom>
          <a:noFill/>
          <a:ln w="9525">
            <a:noFill/>
            <a:miter lim="800000"/>
            <a:headEnd/>
            <a:tailEnd/>
          </a:ln>
        </p:spPr>
      </p:pic>
      <p:pic>
        <p:nvPicPr>
          <p:cNvPr id="10"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841481" y="310803"/>
            <a:ext cx="907232" cy="11735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29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9"/>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13" descr="http://4.bp.blogspot.com/_hJAdOXPQY_k/TOVo_jnu-AI/AAAAAAAAAdc/284rtX4YVKk/s1600/dond_thebanker.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183298" name="Text Box 2"/>
          <p:cNvSpPr txBox="1">
            <a:spLocks noChangeArrowheads="1"/>
          </p:cNvSpPr>
          <p:nvPr/>
        </p:nvSpPr>
        <p:spPr bwMode="auto">
          <a:xfrm>
            <a:off x="900113" y="333375"/>
            <a:ext cx="7127875" cy="701675"/>
          </a:xfrm>
          <a:prstGeom prst="rect">
            <a:avLst/>
          </a:prstGeom>
          <a:noFill/>
          <a:ln w="9525">
            <a:noFill/>
            <a:miter lim="800000"/>
            <a:headEnd/>
            <a:tailEnd/>
          </a:ln>
          <a:effectLst/>
        </p:spPr>
        <p:txBody>
          <a:bodyPr>
            <a:spAutoFit/>
          </a:bodyPr>
          <a:lstStyle/>
          <a:p>
            <a:pPr algn="ctr">
              <a:spcBef>
                <a:spcPct val="50000"/>
              </a:spcBef>
              <a:defRPr/>
            </a:pPr>
            <a:endParaRPr lang="en-US" sz="4000" dirty="0">
              <a:solidFill>
                <a:srgbClr val="CC0099"/>
              </a:solidFill>
              <a:effectLst>
                <a:outerShdw blurRad="38100" dist="38100" dir="2700000" algn="tl">
                  <a:srgbClr val="000000"/>
                </a:outerShdw>
              </a:effectLst>
              <a:latin typeface="Times New Roman" pitchFamily="18" charset="0"/>
            </a:endParaRPr>
          </a:p>
        </p:txBody>
      </p:sp>
      <p:sp>
        <p:nvSpPr>
          <p:cNvPr id="30724" name="Text Box 3"/>
          <p:cNvSpPr txBox="1">
            <a:spLocks noChangeArrowheads="1"/>
          </p:cNvSpPr>
          <p:nvPr/>
        </p:nvSpPr>
        <p:spPr bwMode="auto">
          <a:xfrm>
            <a:off x="755650" y="1484313"/>
            <a:ext cx="7561263" cy="701675"/>
          </a:xfrm>
          <a:prstGeom prst="rect">
            <a:avLst/>
          </a:prstGeom>
          <a:noFill/>
          <a:ln w="9525">
            <a:noFill/>
            <a:miter lim="800000"/>
            <a:headEnd/>
            <a:tailEnd/>
          </a:ln>
        </p:spPr>
        <p:txBody>
          <a:bodyPr>
            <a:spAutoFit/>
          </a:bodyPr>
          <a:lstStyle/>
          <a:p>
            <a:pPr>
              <a:spcBef>
                <a:spcPct val="50000"/>
              </a:spcBef>
            </a:pPr>
            <a:endParaRPr lang="en-US" sz="4000" dirty="0">
              <a:solidFill>
                <a:schemeClr val="tx1"/>
              </a:solidFill>
              <a:latin typeface="Times New Roman" pitchFamily="18" charset="0"/>
            </a:endParaRPr>
          </a:p>
        </p:txBody>
      </p:sp>
      <p:sp>
        <p:nvSpPr>
          <p:cNvPr id="30725" name="AutoShape 5">
            <a:hlinkClick r:id="rId4" action="ppaction://hlinksldjump" highlightClick="1"/>
          </p:cNvPr>
          <p:cNvSpPr>
            <a:spLocks noChangeArrowheads="1"/>
          </p:cNvSpPr>
          <p:nvPr/>
        </p:nvSpPr>
        <p:spPr bwMode="auto">
          <a:xfrm>
            <a:off x="7669213" y="5949950"/>
            <a:ext cx="1077912" cy="649288"/>
          </a:xfrm>
          <a:prstGeom prst="actionButtonHome">
            <a:avLst/>
          </a:prstGeom>
          <a:solidFill>
            <a:srgbClr val="FFFFFF"/>
          </a:solidFill>
          <a:ln w="22225">
            <a:solidFill>
              <a:schemeClr val="bg1"/>
            </a:solidFill>
            <a:miter lim="800000"/>
            <a:headEnd/>
            <a:tailEnd/>
          </a:ln>
        </p:spPr>
        <p:txBody>
          <a:bodyPr wrap="none" anchor="ctr"/>
          <a:lstStyle/>
          <a:p>
            <a:endParaRPr lang="en-US" dirty="0"/>
          </a:p>
        </p:txBody>
      </p:sp>
      <p:sp>
        <p:nvSpPr>
          <p:cNvPr id="30726" name="Text Box 7"/>
          <p:cNvSpPr txBox="1">
            <a:spLocks noChangeArrowheads="1"/>
          </p:cNvSpPr>
          <p:nvPr/>
        </p:nvSpPr>
        <p:spPr bwMode="auto">
          <a:xfrm>
            <a:off x="1187450" y="3789363"/>
            <a:ext cx="7056438" cy="1644650"/>
          </a:xfrm>
          <a:prstGeom prst="rect">
            <a:avLst/>
          </a:prstGeom>
          <a:noFill/>
          <a:ln w="57150" algn="ctr">
            <a:solidFill>
              <a:schemeClr val="bg1"/>
            </a:solidFill>
            <a:miter lim="800000"/>
            <a:headEnd/>
            <a:tailEnd/>
          </a:ln>
        </p:spPr>
        <p:txBody>
          <a:bodyPr/>
          <a:lstStyle/>
          <a:p>
            <a:pPr algn="ctr">
              <a:spcBef>
                <a:spcPct val="50000"/>
              </a:spcBef>
            </a:pPr>
            <a:endParaRPr lang="en-US" sz="2400" dirty="0">
              <a:solidFill>
                <a:schemeClr val="tx1"/>
              </a:solidFill>
              <a:latin typeface="Palatino Linotype" pitchFamily="18" charset="0"/>
            </a:endParaRPr>
          </a:p>
        </p:txBody>
      </p:sp>
      <p:sp>
        <p:nvSpPr>
          <p:cNvPr id="30727" name="Text Box 8"/>
          <p:cNvSpPr txBox="1">
            <a:spLocks noChangeArrowheads="1"/>
          </p:cNvSpPr>
          <p:nvPr/>
        </p:nvSpPr>
        <p:spPr bwMode="auto">
          <a:xfrm>
            <a:off x="1143000" y="3789363"/>
            <a:ext cx="7100888" cy="1692771"/>
          </a:xfrm>
          <a:prstGeom prst="rect">
            <a:avLst/>
          </a:prstGeom>
          <a:noFill/>
          <a:ln w="25400" algn="ctr">
            <a:noFill/>
            <a:miter lim="800000"/>
            <a:headEnd/>
            <a:tailEnd/>
          </a:ln>
        </p:spPr>
        <p:txBody>
          <a:bodyPr>
            <a:spAutoFit/>
          </a:bodyPr>
          <a:lstStyle/>
          <a:p>
            <a:pPr algn="ctr">
              <a:spcBef>
                <a:spcPct val="50000"/>
              </a:spcBef>
            </a:pPr>
            <a:r>
              <a:rPr lang="en-US" sz="5400" b="1" dirty="0">
                <a:solidFill>
                  <a:schemeClr val="tx1"/>
                </a:solidFill>
              </a:rPr>
              <a:t>$ 50,000</a:t>
            </a:r>
          </a:p>
          <a:p>
            <a:pPr algn="ctr">
              <a:spcBef>
                <a:spcPct val="50000"/>
              </a:spcBef>
            </a:pPr>
            <a:r>
              <a:rPr lang="en-US" sz="2000" b="1" dirty="0" smtClean="0">
                <a:solidFill>
                  <a:schemeClr val="tx1"/>
                </a:solidFill>
              </a:rPr>
              <a:t>Should systemic antibiotics be used to treat         local wound infection?</a:t>
            </a:r>
            <a:endParaRPr lang="en-US" sz="2000" b="1" dirty="0">
              <a:solidFill>
                <a:schemeClr val="tx1"/>
              </a:solidFill>
            </a:endParaRPr>
          </a:p>
        </p:txBody>
      </p:sp>
      <p:pic>
        <p:nvPicPr>
          <p:cNvPr id="10" name="dond-bigthink.wav">
            <a:hlinkClick r:id="" action="ppaction://media"/>
          </p:cNvPr>
          <p:cNvPicPr>
            <a:picLocks noRot="1" noChangeAspect="1"/>
          </p:cNvPicPr>
          <p:nvPr>
            <a:wavAudioFile r:embed="rId1" name="dond-bigthink.wav"/>
          </p:nvPr>
        </p:nvPicPr>
        <p:blipFill>
          <a:blip r:embed="rId5" cstate="print"/>
          <a:srcRect/>
          <a:stretch>
            <a:fillRect/>
          </a:stretch>
        </p:blipFill>
        <p:spPr bwMode="auto">
          <a:xfrm>
            <a:off x="9324975" y="6553200"/>
            <a:ext cx="304800" cy="304800"/>
          </a:xfrm>
          <a:prstGeom prst="rect">
            <a:avLst/>
          </a:prstGeom>
          <a:noFill/>
          <a:ln w="9525">
            <a:noFill/>
            <a:miter lim="800000"/>
            <a:headEnd/>
            <a:tailEnd/>
          </a:ln>
        </p:spPr>
      </p:pic>
      <p:pic>
        <p:nvPicPr>
          <p:cNvPr id="9"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841481" y="310803"/>
            <a:ext cx="907232" cy="11735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29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10"/>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13" descr="http://4.bp.blogspot.com/_hJAdOXPQY_k/TOVo_jnu-AI/AAAAAAAAAdc/284rtX4YVKk/s1600/dond_thebanker.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184322" name="Text Box 2"/>
          <p:cNvSpPr txBox="1">
            <a:spLocks noChangeArrowheads="1"/>
          </p:cNvSpPr>
          <p:nvPr/>
        </p:nvSpPr>
        <p:spPr bwMode="auto">
          <a:xfrm>
            <a:off x="900113" y="333375"/>
            <a:ext cx="7127875" cy="701675"/>
          </a:xfrm>
          <a:prstGeom prst="rect">
            <a:avLst/>
          </a:prstGeom>
          <a:noFill/>
          <a:ln w="9525">
            <a:noFill/>
            <a:miter lim="800000"/>
            <a:headEnd/>
            <a:tailEnd/>
          </a:ln>
          <a:effectLst/>
        </p:spPr>
        <p:txBody>
          <a:bodyPr>
            <a:spAutoFit/>
          </a:bodyPr>
          <a:lstStyle/>
          <a:p>
            <a:pPr algn="ctr">
              <a:spcBef>
                <a:spcPct val="50000"/>
              </a:spcBef>
              <a:defRPr/>
            </a:pPr>
            <a:endParaRPr lang="en-US" sz="4000" dirty="0">
              <a:solidFill>
                <a:srgbClr val="CC0099"/>
              </a:solidFill>
              <a:effectLst>
                <a:outerShdw blurRad="38100" dist="38100" dir="2700000" algn="tl">
                  <a:srgbClr val="000000"/>
                </a:outerShdw>
              </a:effectLst>
              <a:latin typeface="Times New Roman" pitchFamily="18" charset="0"/>
            </a:endParaRPr>
          </a:p>
        </p:txBody>
      </p:sp>
      <p:sp>
        <p:nvSpPr>
          <p:cNvPr id="31748" name="Text Box 3"/>
          <p:cNvSpPr txBox="1">
            <a:spLocks noChangeArrowheads="1"/>
          </p:cNvSpPr>
          <p:nvPr/>
        </p:nvSpPr>
        <p:spPr bwMode="auto">
          <a:xfrm>
            <a:off x="755650" y="1484313"/>
            <a:ext cx="7561263" cy="701675"/>
          </a:xfrm>
          <a:prstGeom prst="rect">
            <a:avLst/>
          </a:prstGeom>
          <a:noFill/>
          <a:ln w="9525">
            <a:noFill/>
            <a:miter lim="800000"/>
            <a:headEnd/>
            <a:tailEnd/>
          </a:ln>
        </p:spPr>
        <p:txBody>
          <a:bodyPr>
            <a:spAutoFit/>
          </a:bodyPr>
          <a:lstStyle/>
          <a:p>
            <a:pPr>
              <a:spcBef>
                <a:spcPct val="50000"/>
              </a:spcBef>
            </a:pPr>
            <a:endParaRPr lang="en-US" sz="4000" dirty="0">
              <a:solidFill>
                <a:schemeClr val="tx1"/>
              </a:solidFill>
              <a:latin typeface="Times New Roman" pitchFamily="18" charset="0"/>
            </a:endParaRPr>
          </a:p>
        </p:txBody>
      </p:sp>
      <p:sp>
        <p:nvSpPr>
          <p:cNvPr id="31749" name="AutoShape 5">
            <a:hlinkClick r:id="rId4" action="ppaction://hlinksldjump" highlightClick="1"/>
          </p:cNvPr>
          <p:cNvSpPr>
            <a:spLocks noChangeArrowheads="1"/>
          </p:cNvSpPr>
          <p:nvPr/>
        </p:nvSpPr>
        <p:spPr bwMode="auto">
          <a:xfrm>
            <a:off x="7669213" y="5949950"/>
            <a:ext cx="1077912" cy="649288"/>
          </a:xfrm>
          <a:prstGeom prst="actionButtonHome">
            <a:avLst/>
          </a:prstGeom>
          <a:solidFill>
            <a:srgbClr val="FFFFFF"/>
          </a:solidFill>
          <a:ln w="22225">
            <a:solidFill>
              <a:schemeClr val="bg1"/>
            </a:solidFill>
            <a:miter lim="800000"/>
            <a:headEnd/>
            <a:tailEnd/>
          </a:ln>
        </p:spPr>
        <p:txBody>
          <a:bodyPr wrap="none" anchor="ctr"/>
          <a:lstStyle/>
          <a:p>
            <a:endParaRPr lang="en-US" dirty="0"/>
          </a:p>
        </p:txBody>
      </p:sp>
      <p:sp>
        <p:nvSpPr>
          <p:cNvPr id="31750" name="Text Box 7"/>
          <p:cNvSpPr txBox="1">
            <a:spLocks noChangeArrowheads="1"/>
          </p:cNvSpPr>
          <p:nvPr/>
        </p:nvSpPr>
        <p:spPr bwMode="auto">
          <a:xfrm>
            <a:off x="1187450" y="3789363"/>
            <a:ext cx="7056438" cy="1644650"/>
          </a:xfrm>
          <a:prstGeom prst="rect">
            <a:avLst/>
          </a:prstGeom>
          <a:noFill/>
          <a:ln w="57150" algn="ctr">
            <a:solidFill>
              <a:schemeClr val="bg1"/>
            </a:solidFill>
            <a:miter lim="800000"/>
            <a:headEnd/>
            <a:tailEnd/>
          </a:ln>
        </p:spPr>
        <p:txBody>
          <a:bodyPr/>
          <a:lstStyle/>
          <a:p>
            <a:pPr algn="ctr">
              <a:spcBef>
                <a:spcPct val="50000"/>
              </a:spcBef>
            </a:pPr>
            <a:endParaRPr lang="en-US" sz="2400" dirty="0">
              <a:solidFill>
                <a:schemeClr val="tx1"/>
              </a:solidFill>
              <a:latin typeface="Palatino Linotype" pitchFamily="18" charset="0"/>
            </a:endParaRPr>
          </a:p>
        </p:txBody>
      </p:sp>
      <p:sp>
        <p:nvSpPr>
          <p:cNvPr id="31751" name="Text Box 8"/>
          <p:cNvSpPr txBox="1">
            <a:spLocks noChangeArrowheads="1"/>
          </p:cNvSpPr>
          <p:nvPr/>
        </p:nvSpPr>
        <p:spPr bwMode="auto">
          <a:xfrm>
            <a:off x="1214438" y="3789363"/>
            <a:ext cx="7029450" cy="1692771"/>
          </a:xfrm>
          <a:prstGeom prst="rect">
            <a:avLst/>
          </a:prstGeom>
          <a:noFill/>
          <a:ln w="25400" algn="ctr">
            <a:noFill/>
            <a:miter lim="800000"/>
            <a:headEnd/>
            <a:tailEnd/>
          </a:ln>
        </p:spPr>
        <p:txBody>
          <a:bodyPr>
            <a:spAutoFit/>
          </a:bodyPr>
          <a:lstStyle/>
          <a:p>
            <a:pPr algn="ctr">
              <a:spcBef>
                <a:spcPct val="50000"/>
              </a:spcBef>
            </a:pPr>
            <a:r>
              <a:rPr lang="en-US" sz="5400" b="1" dirty="0">
                <a:solidFill>
                  <a:schemeClr val="tx1"/>
                </a:solidFill>
              </a:rPr>
              <a:t>$ 10,000</a:t>
            </a:r>
          </a:p>
          <a:p>
            <a:pPr algn="ctr">
              <a:spcBef>
                <a:spcPct val="50000"/>
              </a:spcBef>
            </a:pPr>
            <a:r>
              <a:rPr lang="en-US" sz="2000" b="1" dirty="0" smtClean="0">
                <a:solidFill>
                  <a:schemeClr val="tx1"/>
                </a:solidFill>
              </a:rPr>
              <a:t>Can a biofilm consist of only one species of        bacteria or fungi?</a:t>
            </a:r>
            <a:endParaRPr lang="en-US" sz="2000" b="1" dirty="0">
              <a:solidFill>
                <a:schemeClr val="tx1"/>
              </a:solidFill>
            </a:endParaRPr>
          </a:p>
        </p:txBody>
      </p:sp>
      <p:pic>
        <p:nvPicPr>
          <p:cNvPr id="9" name="dond-bigthink.wav">
            <a:hlinkClick r:id="" action="ppaction://media"/>
          </p:cNvPr>
          <p:cNvPicPr>
            <a:picLocks noRot="1" noChangeAspect="1"/>
          </p:cNvPicPr>
          <p:nvPr>
            <a:wavAudioFile r:embed="rId1" name="dond-bigthink.wav"/>
          </p:nvPr>
        </p:nvPicPr>
        <p:blipFill>
          <a:blip r:embed="rId5" cstate="print"/>
          <a:srcRect/>
          <a:stretch>
            <a:fillRect/>
          </a:stretch>
        </p:blipFill>
        <p:spPr bwMode="auto">
          <a:xfrm>
            <a:off x="9324975" y="6553200"/>
            <a:ext cx="304800" cy="304800"/>
          </a:xfrm>
          <a:prstGeom prst="rect">
            <a:avLst/>
          </a:prstGeom>
          <a:noFill/>
          <a:ln w="9525">
            <a:noFill/>
            <a:miter lim="800000"/>
            <a:headEnd/>
            <a:tailEnd/>
          </a:ln>
        </p:spPr>
      </p:pic>
      <p:pic>
        <p:nvPicPr>
          <p:cNvPr id="10"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841481" y="310803"/>
            <a:ext cx="907232" cy="11735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29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9"/>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13" descr="http://4.bp.blogspot.com/_hJAdOXPQY_k/TOVo_jnu-AI/AAAAAAAAAdc/284rtX4YVKk/s1600/dond_thebanker.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185346" name="Text Box 2"/>
          <p:cNvSpPr txBox="1">
            <a:spLocks noChangeArrowheads="1"/>
          </p:cNvSpPr>
          <p:nvPr/>
        </p:nvSpPr>
        <p:spPr bwMode="auto">
          <a:xfrm>
            <a:off x="900113" y="333375"/>
            <a:ext cx="7127875" cy="701675"/>
          </a:xfrm>
          <a:prstGeom prst="rect">
            <a:avLst/>
          </a:prstGeom>
          <a:noFill/>
          <a:ln w="9525">
            <a:noFill/>
            <a:miter lim="800000"/>
            <a:headEnd/>
            <a:tailEnd/>
          </a:ln>
          <a:effectLst/>
        </p:spPr>
        <p:txBody>
          <a:bodyPr>
            <a:spAutoFit/>
          </a:bodyPr>
          <a:lstStyle/>
          <a:p>
            <a:pPr algn="ctr">
              <a:spcBef>
                <a:spcPct val="50000"/>
              </a:spcBef>
              <a:defRPr/>
            </a:pPr>
            <a:endParaRPr lang="en-US" sz="4000" dirty="0">
              <a:solidFill>
                <a:srgbClr val="CC0099"/>
              </a:solidFill>
              <a:effectLst>
                <a:outerShdw blurRad="38100" dist="38100" dir="2700000" algn="tl">
                  <a:srgbClr val="000000"/>
                </a:outerShdw>
              </a:effectLst>
              <a:latin typeface="Times New Roman" pitchFamily="18" charset="0"/>
            </a:endParaRPr>
          </a:p>
        </p:txBody>
      </p:sp>
      <p:sp>
        <p:nvSpPr>
          <p:cNvPr id="32772" name="Text Box 3"/>
          <p:cNvSpPr txBox="1">
            <a:spLocks noChangeArrowheads="1"/>
          </p:cNvSpPr>
          <p:nvPr/>
        </p:nvSpPr>
        <p:spPr bwMode="auto">
          <a:xfrm>
            <a:off x="755650" y="1484313"/>
            <a:ext cx="7561263" cy="701675"/>
          </a:xfrm>
          <a:prstGeom prst="rect">
            <a:avLst/>
          </a:prstGeom>
          <a:noFill/>
          <a:ln w="9525">
            <a:noFill/>
            <a:miter lim="800000"/>
            <a:headEnd/>
            <a:tailEnd/>
          </a:ln>
        </p:spPr>
        <p:txBody>
          <a:bodyPr>
            <a:spAutoFit/>
          </a:bodyPr>
          <a:lstStyle/>
          <a:p>
            <a:pPr>
              <a:spcBef>
                <a:spcPct val="50000"/>
              </a:spcBef>
            </a:pPr>
            <a:endParaRPr lang="en-US" sz="4000" dirty="0">
              <a:solidFill>
                <a:schemeClr val="tx1"/>
              </a:solidFill>
              <a:latin typeface="Times New Roman" pitchFamily="18" charset="0"/>
            </a:endParaRPr>
          </a:p>
        </p:txBody>
      </p:sp>
      <p:sp>
        <p:nvSpPr>
          <p:cNvPr id="32773" name="AutoShape 5">
            <a:hlinkClick r:id="rId4" action="ppaction://hlinksldjump" highlightClick="1"/>
          </p:cNvPr>
          <p:cNvSpPr>
            <a:spLocks noChangeArrowheads="1"/>
          </p:cNvSpPr>
          <p:nvPr/>
        </p:nvSpPr>
        <p:spPr bwMode="auto">
          <a:xfrm>
            <a:off x="7669213" y="5949950"/>
            <a:ext cx="1077912" cy="649288"/>
          </a:xfrm>
          <a:prstGeom prst="actionButtonHome">
            <a:avLst/>
          </a:prstGeom>
          <a:solidFill>
            <a:srgbClr val="FFFFFF"/>
          </a:solidFill>
          <a:ln w="22225">
            <a:solidFill>
              <a:schemeClr val="bg1"/>
            </a:solidFill>
            <a:miter lim="800000"/>
            <a:headEnd/>
            <a:tailEnd/>
          </a:ln>
        </p:spPr>
        <p:txBody>
          <a:bodyPr wrap="none" anchor="ctr"/>
          <a:lstStyle/>
          <a:p>
            <a:endParaRPr lang="en-US" dirty="0"/>
          </a:p>
        </p:txBody>
      </p:sp>
      <p:sp>
        <p:nvSpPr>
          <p:cNvPr id="32774" name="Text Box 7"/>
          <p:cNvSpPr txBox="1">
            <a:spLocks noChangeArrowheads="1"/>
          </p:cNvSpPr>
          <p:nvPr/>
        </p:nvSpPr>
        <p:spPr bwMode="auto">
          <a:xfrm>
            <a:off x="1187450" y="3789363"/>
            <a:ext cx="7056438" cy="1644650"/>
          </a:xfrm>
          <a:prstGeom prst="rect">
            <a:avLst/>
          </a:prstGeom>
          <a:noFill/>
          <a:ln w="57150" algn="ctr">
            <a:solidFill>
              <a:schemeClr val="bg1"/>
            </a:solidFill>
            <a:miter lim="800000"/>
            <a:headEnd/>
            <a:tailEnd/>
          </a:ln>
        </p:spPr>
        <p:txBody>
          <a:bodyPr/>
          <a:lstStyle/>
          <a:p>
            <a:pPr algn="ctr">
              <a:spcBef>
                <a:spcPct val="50000"/>
              </a:spcBef>
            </a:pPr>
            <a:endParaRPr lang="en-US" sz="2400" dirty="0">
              <a:solidFill>
                <a:schemeClr val="tx1"/>
              </a:solidFill>
              <a:latin typeface="Palatino Linotype" pitchFamily="18" charset="0"/>
            </a:endParaRPr>
          </a:p>
        </p:txBody>
      </p:sp>
      <p:sp>
        <p:nvSpPr>
          <p:cNvPr id="32775" name="Text Box 8"/>
          <p:cNvSpPr txBox="1">
            <a:spLocks noChangeArrowheads="1"/>
          </p:cNvSpPr>
          <p:nvPr/>
        </p:nvSpPr>
        <p:spPr bwMode="auto">
          <a:xfrm>
            <a:off x="1187450" y="3789363"/>
            <a:ext cx="7056438" cy="1384995"/>
          </a:xfrm>
          <a:prstGeom prst="rect">
            <a:avLst/>
          </a:prstGeom>
          <a:noFill/>
          <a:ln w="25400" algn="ctr">
            <a:noFill/>
            <a:miter lim="800000"/>
            <a:headEnd/>
            <a:tailEnd/>
          </a:ln>
        </p:spPr>
        <p:txBody>
          <a:bodyPr>
            <a:spAutoFit/>
          </a:bodyPr>
          <a:lstStyle/>
          <a:p>
            <a:pPr algn="ctr">
              <a:spcBef>
                <a:spcPct val="50000"/>
              </a:spcBef>
            </a:pPr>
            <a:r>
              <a:rPr lang="en-US" sz="5400" b="1" dirty="0">
                <a:solidFill>
                  <a:schemeClr val="tx1"/>
                </a:solidFill>
              </a:rPr>
              <a:t>$ 50 </a:t>
            </a:r>
          </a:p>
          <a:p>
            <a:pPr algn="ctr">
              <a:spcBef>
                <a:spcPct val="50000"/>
              </a:spcBef>
            </a:pPr>
            <a:r>
              <a:rPr lang="en-US" sz="2000" b="1" dirty="0" smtClean="0">
                <a:solidFill>
                  <a:schemeClr val="tx1"/>
                </a:solidFill>
              </a:rPr>
              <a:t>How can you get rid of a biofilm?</a:t>
            </a:r>
            <a:endParaRPr lang="en-US" sz="2000" b="1" dirty="0">
              <a:solidFill>
                <a:schemeClr val="tx1"/>
              </a:solidFill>
            </a:endParaRPr>
          </a:p>
        </p:txBody>
      </p:sp>
      <p:pic>
        <p:nvPicPr>
          <p:cNvPr id="10" name="dond966.wav">
            <a:hlinkClick r:id="" action="ppaction://media"/>
          </p:cNvPr>
          <p:cNvPicPr>
            <a:picLocks noRot="1" noChangeAspect="1"/>
          </p:cNvPicPr>
          <p:nvPr>
            <a:wavAudioFile r:embed="rId1" name="dond-think01.wav"/>
          </p:nvPr>
        </p:nvPicPr>
        <p:blipFill>
          <a:blip r:embed="rId5" cstate="print"/>
          <a:srcRect/>
          <a:stretch>
            <a:fillRect/>
          </a:stretch>
        </p:blipFill>
        <p:spPr bwMode="auto">
          <a:xfrm>
            <a:off x="9324975" y="6553200"/>
            <a:ext cx="304800" cy="304800"/>
          </a:xfrm>
          <a:prstGeom prst="rect">
            <a:avLst/>
          </a:prstGeom>
          <a:noFill/>
          <a:ln w="9525">
            <a:noFill/>
            <a:miter lim="800000"/>
            <a:headEnd/>
            <a:tailEnd/>
          </a:ln>
        </p:spPr>
      </p:pic>
      <p:pic>
        <p:nvPicPr>
          <p:cNvPr id="9"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841481" y="310803"/>
            <a:ext cx="907232" cy="11735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70009"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10"/>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13" descr="http://4.bp.blogspot.com/_hJAdOXPQY_k/TOVo_jnu-AI/AAAAAAAAAdc/284rtX4YVKk/s1600/dond_thebanker.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186370" name="Text Box 2"/>
          <p:cNvSpPr txBox="1">
            <a:spLocks noChangeArrowheads="1"/>
          </p:cNvSpPr>
          <p:nvPr/>
        </p:nvSpPr>
        <p:spPr bwMode="auto">
          <a:xfrm>
            <a:off x="900113" y="333375"/>
            <a:ext cx="7127875" cy="701675"/>
          </a:xfrm>
          <a:prstGeom prst="rect">
            <a:avLst/>
          </a:prstGeom>
          <a:noFill/>
          <a:ln w="9525">
            <a:noFill/>
            <a:miter lim="800000"/>
            <a:headEnd/>
            <a:tailEnd/>
          </a:ln>
          <a:effectLst/>
        </p:spPr>
        <p:txBody>
          <a:bodyPr>
            <a:spAutoFit/>
          </a:bodyPr>
          <a:lstStyle/>
          <a:p>
            <a:pPr algn="ctr">
              <a:spcBef>
                <a:spcPct val="50000"/>
              </a:spcBef>
              <a:defRPr/>
            </a:pPr>
            <a:endParaRPr lang="en-US" sz="4000" dirty="0">
              <a:solidFill>
                <a:srgbClr val="CC0099"/>
              </a:solidFill>
              <a:effectLst>
                <a:outerShdw blurRad="38100" dist="38100" dir="2700000" algn="tl">
                  <a:srgbClr val="000000"/>
                </a:outerShdw>
              </a:effectLst>
              <a:latin typeface="Times New Roman" pitchFamily="18" charset="0"/>
            </a:endParaRPr>
          </a:p>
        </p:txBody>
      </p:sp>
      <p:sp>
        <p:nvSpPr>
          <p:cNvPr id="33796" name="Text Box 3"/>
          <p:cNvSpPr txBox="1">
            <a:spLocks noChangeArrowheads="1"/>
          </p:cNvSpPr>
          <p:nvPr/>
        </p:nvSpPr>
        <p:spPr bwMode="auto">
          <a:xfrm>
            <a:off x="755650" y="1484313"/>
            <a:ext cx="7561263" cy="701675"/>
          </a:xfrm>
          <a:prstGeom prst="rect">
            <a:avLst/>
          </a:prstGeom>
          <a:noFill/>
          <a:ln w="9525">
            <a:noFill/>
            <a:miter lim="800000"/>
            <a:headEnd/>
            <a:tailEnd/>
          </a:ln>
        </p:spPr>
        <p:txBody>
          <a:bodyPr>
            <a:spAutoFit/>
          </a:bodyPr>
          <a:lstStyle/>
          <a:p>
            <a:pPr>
              <a:spcBef>
                <a:spcPct val="50000"/>
              </a:spcBef>
            </a:pPr>
            <a:endParaRPr lang="en-US" sz="4000" dirty="0">
              <a:solidFill>
                <a:schemeClr val="tx1"/>
              </a:solidFill>
              <a:latin typeface="Times New Roman" pitchFamily="18" charset="0"/>
            </a:endParaRPr>
          </a:p>
        </p:txBody>
      </p:sp>
      <p:sp>
        <p:nvSpPr>
          <p:cNvPr id="33797" name="AutoShape 5">
            <a:hlinkClick r:id="rId4" action="ppaction://hlinksldjump" highlightClick="1"/>
          </p:cNvPr>
          <p:cNvSpPr>
            <a:spLocks noChangeArrowheads="1"/>
          </p:cNvSpPr>
          <p:nvPr/>
        </p:nvSpPr>
        <p:spPr bwMode="auto">
          <a:xfrm>
            <a:off x="7669213" y="5949950"/>
            <a:ext cx="1077912" cy="649288"/>
          </a:xfrm>
          <a:prstGeom prst="actionButtonHome">
            <a:avLst/>
          </a:prstGeom>
          <a:solidFill>
            <a:srgbClr val="FFFFFF"/>
          </a:solidFill>
          <a:ln w="22225">
            <a:solidFill>
              <a:schemeClr val="bg1"/>
            </a:solidFill>
            <a:miter lim="800000"/>
            <a:headEnd/>
            <a:tailEnd/>
          </a:ln>
        </p:spPr>
        <p:txBody>
          <a:bodyPr wrap="none" anchor="ctr"/>
          <a:lstStyle/>
          <a:p>
            <a:endParaRPr lang="en-US" dirty="0"/>
          </a:p>
        </p:txBody>
      </p:sp>
      <p:sp>
        <p:nvSpPr>
          <p:cNvPr id="33798" name="Text Box 7"/>
          <p:cNvSpPr txBox="1">
            <a:spLocks noChangeArrowheads="1"/>
          </p:cNvSpPr>
          <p:nvPr/>
        </p:nvSpPr>
        <p:spPr bwMode="auto">
          <a:xfrm>
            <a:off x="1187450" y="3789363"/>
            <a:ext cx="7056438" cy="1644650"/>
          </a:xfrm>
          <a:prstGeom prst="rect">
            <a:avLst/>
          </a:prstGeom>
          <a:noFill/>
          <a:ln w="57150" algn="ctr">
            <a:solidFill>
              <a:schemeClr val="bg1"/>
            </a:solidFill>
            <a:miter lim="800000"/>
            <a:headEnd/>
            <a:tailEnd/>
          </a:ln>
        </p:spPr>
        <p:txBody>
          <a:bodyPr/>
          <a:lstStyle/>
          <a:p>
            <a:pPr algn="ctr">
              <a:spcBef>
                <a:spcPct val="50000"/>
              </a:spcBef>
            </a:pPr>
            <a:endParaRPr lang="en-US" sz="2400" dirty="0">
              <a:solidFill>
                <a:schemeClr val="tx1"/>
              </a:solidFill>
              <a:latin typeface="Palatino Linotype" pitchFamily="18" charset="0"/>
            </a:endParaRPr>
          </a:p>
        </p:txBody>
      </p:sp>
      <p:sp>
        <p:nvSpPr>
          <p:cNvPr id="33799" name="Text Box 8"/>
          <p:cNvSpPr txBox="1">
            <a:spLocks noChangeArrowheads="1"/>
          </p:cNvSpPr>
          <p:nvPr/>
        </p:nvSpPr>
        <p:spPr bwMode="auto">
          <a:xfrm>
            <a:off x="1143000" y="3789363"/>
            <a:ext cx="7100888" cy="1692771"/>
          </a:xfrm>
          <a:prstGeom prst="rect">
            <a:avLst/>
          </a:prstGeom>
          <a:noFill/>
          <a:ln w="25400" algn="ctr">
            <a:noFill/>
            <a:miter lim="800000"/>
            <a:headEnd/>
            <a:tailEnd/>
          </a:ln>
        </p:spPr>
        <p:txBody>
          <a:bodyPr>
            <a:spAutoFit/>
          </a:bodyPr>
          <a:lstStyle/>
          <a:p>
            <a:pPr algn="ctr">
              <a:spcBef>
                <a:spcPct val="50000"/>
              </a:spcBef>
            </a:pPr>
            <a:r>
              <a:rPr lang="en-US" sz="5400" b="1" dirty="0">
                <a:solidFill>
                  <a:schemeClr val="tx1"/>
                </a:solidFill>
              </a:rPr>
              <a:t>$ 300,000</a:t>
            </a:r>
          </a:p>
          <a:p>
            <a:pPr algn="ctr">
              <a:spcBef>
                <a:spcPct val="50000"/>
              </a:spcBef>
            </a:pPr>
            <a:r>
              <a:rPr lang="en-US" sz="2000" b="1" dirty="0" smtClean="0">
                <a:solidFill>
                  <a:schemeClr val="tx1"/>
                </a:solidFill>
              </a:rPr>
              <a:t>True/False:  Traditional wound swabs only reveal what bacteria are on the surface of the wound</a:t>
            </a:r>
            <a:endParaRPr lang="en-US" sz="2000" b="1" dirty="0">
              <a:solidFill>
                <a:schemeClr val="tx1"/>
              </a:solidFill>
            </a:endParaRPr>
          </a:p>
        </p:txBody>
      </p:sp>
      <p:pic>
        <p:nvPicPr>
          <p:cNvPr id="9" name="dond-bigthink.wav">
            <a:hlinkClick r:id="" action="ppaction://media"/>
          </p:cNvPr>
          <p:cNvPicPr>
            <a:picLocks noRot="1" noChangeAspect="1"/>
          </p:cNvPicPr>
          <p:nvPr>
            <a:wavAudioFile r:embed="rId1" name="dond-bigthink.wav"/>
          </p:nvPr>
        </p:nvPicPr>
        <p:blipFill>
          <a:blip r:embed="rId5" cstate="print"/>
          <a:srcRect/>
          <a:stretch>
            <a:fillRect/>
          </a:stretch>
        </p:blipFill>
        <p:spPr bwMode="auto">
          <a:xfrm>
            <a:off x="9324975" y="6553200"/>
            <a:ext cx="304800" cy="304800"/>
          </a:xfrm>
          <a:prstGeom prst="rect">
            <a:avLst/>
          </a:prstGeom>
          <a:noFill/>
          <a:ln w="9525">
            <a:noFill/>
            <a:miter lim="800000"/>
            <a:headEnd/>
            <a:tailEnd/>
          </a:ln>
        </p:spPr>
      </p:pic>
      <p:pic>
        <p:nvPicPr>
          <p:cNvPr id="10"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841481" y="310803"/>
            <a:ext cx="907232" cy="11735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29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9"/>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13" descr="http://4.bp.blogspot.com/_hJAdOXPQY_k/TOVo_jnu-AI/AAAAAAAAAdc/284rtX4YVKk/s1600/dond_thebanker.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187394" name="Text Box 2"/>
          <p:cNvSpPr txBox="1">
            <a:spLocks noChangeArrowheads="1"/>
          </p:cNvSpPr>
          <p:nvPr/>
        </p:nvSpPr>
        <p:spPr bwMode="auto">
          <a:xfrm>
            <a:off x="900113" y="333375"/>
            <a:ext cx="7127875" cy="701675"/>
          </a:xfrm>
          <a:prstGeom prst="rect">
            <a:avLst/>
          </a:prstGeom>
          <a:noFill/>
          <a:ln w="9525">
            <a:noFill/>
            <a:miter lim="800000"/>
            <a:headEnd/>
            <a:tailEnd/>
          </a:ln>
          <a:effectLst/>
        </p:spPr>
        <p:txBody>
          <a:bodyPr>
            <a:spAutoFit/>
          </a:bodyPr>
          <a:lstStyle/>
          <a:p>
            <a:pPr algn="ctr">
              <a:spcBef>
                <a:spcPct val="50000"/>
              </a:spcBef>
              <a:defRPr/>
            </a:pPr>
            <a:endParaRPr lang="en-US" sz="4000" dirty="0">
              <a:solidFill>
                <a:srgbClr val="CC0099"/>
              </a:solidFill>
              <a:effectLst>
                <a:outerShdw blurRad="38100" dist="38100" dir="2700000" algn="tl">
                  <a:srgbClr val="000000"/>
                </a:outerShdw>
              </a:effectLst>
              <a:latin typeface="Times New Roman" pitchFamily="18" charset="0"/>
            </a:endParaRPr>
          </a:p>
        </p:txBody>
      </p:sp>
      <p:sp>
        <p:nvSpPr>
          <p:cNvPr id="34820" name="Text Box 3"/>
          <p:cNvSpPr txBox="1">
            <a:spLocks noChangeArrowheads="1"/>
          </p:cNvSpPr>
          <p:nvPr/>
        </p:nvSpPr>
        <p:spPr bwMode="auto">
          <a:xfrm>
            <a:off x="755650" y="1484313"/>
            <a:ext cx="7561263" cy="701675"/>
          </a:xfrm>
          <a:prstGeom prst="rect">
            <a:avLst/>
          </a:prstGeom>
          <a:noFill/>
          <a:ln w="9525">
            <a:noFill/>
            <a:miter lim="800000"/>
            <a:headEnd/>
            <a:tailEnd/>
          </a:ln>
        </p:spPr>
        <p:txBody>
          <a:bodyPr>
            <a:spAutoFit/>
          </a:bodyPr>
          <a:lstStyle/>
          <a:p>
            <a:pPr>
              <a:spcBef>
                <a:spcPct val="50000"/>
              </a:spcBef>
            </a:pPr>
            <a:endParaRPr lang="en-US" sz="4000" dirty="0">
              <a:solidFill>
                <a:schemeClr val="tx1"/>
              </a:solidFill>
              <a:latin typeface="Times New Roman" pitchFamily="18" charset="0"/>
            </a:endParaRPr>
          </a:p>
        </p:txBody>
      </p:sp>
      <p:sp>
        <p:nvSpPr>
          <p:cNvPr id="34821" name="AutoShape 5">
            <a:hlinkClick r:id="rId4" action="ppaction://hlinksldjump" highlightClick="1"/>
          </p:cNvPr>
          <p:cNvSpPr>
            <a:spLocks noChangeArrowheads="1"/>
          </p:cNvSpPr>
          <p:nvPr/>
        </p:nvSpPr>
        <p:spPr bwMode="auto">
          <a:xfrm>
            <a:off x="7669213" y="5949950"/>
            <a:ext cx="1077912" cy="649288"/>
          </a:xfrm>
          <a:prstGeom prst="actionButtonHome">
            <a:avLst/>
          </a:prstGeom>
          <a:solidFill>
            <a:srgbClr val="FFFFFF"/>
          </a:solidFill>
          <a:ln w="22225">
            <a:solidFill>
              <a:schemeClr val="bg1"/>
            </a:solidFill>
            <a:miter lim="800000"/>
            <a:headEnd/>
            <a:tailEnd/>
          </a:ln>
        </p:spPr>
        <p:txBody>
          <a:bodyPr wrap="none" anchor="ctr"/>
          <a:lstStyle/>
          <a:p>
            <a:endParaRPr lang="en-US" dirty="0"/>
          </a:p>
        </p:txBody>
      </p:sp>
      <p:sp>
        <p:nvSpPr>
          <p:cNvPr id="34822" name="Text Box 7"/>
          <p:cNvSpPr txBox="1">
            <a:spLocks noChangeArrowheads="1"/>
          </p:cNvSpPr>
          <p:nvPr/>
        </p:nvSpPr>
        <p:spPr bwMode="auto">
          <a:xfrm>
            <a:off x="1187450" y="3789363"/>
            <a:ext cx="7056438" cy="1644650"/>
          </a:xfrm>
          <a:prstGeom prst="rect">
            <a:avLst/>
          </a:prstGeom>
          <a:noFill/>
          <a:ln w="57150" algn="ctr">
            <a:solidFill>
              <a:schemeClr val="bg1"/>
            </a:solidFill>
            <a:miter lim="800000"/>
            <a:headEnd/>
            <a:tailEnd/>
          </a:ln>
        </p:spPr>
        <p:txBody>
          <a:bodyPr/>
          <a:lstStyle/>
          <a:p>
            <a:pPr algn="ctr">
              <a:spcBef>
                <a:spcPct val="50000"/>
              </a:spcBef>
            </a:pPr>
            <a:endParaRPr lang="en-US" sz="2400" dirty="0">
              <a:solidFill>
                <a:schemeClr val="tx1"/>
              </a:solidFill>
              <a:latin typeface="Palatino Linotype" pitchFamily="18" charset="0"/>
            </a:endParaRPr>
          </a:p>
        </p:txBody>
      </p:sp>
      <p:sp>
        <p:nvSpPr>
          <p:cNvPr id="34823" name="Text Box 8"/>
          <p:cNvSpPr txBox="1">
            <a:spLocks noChangeArrowheads="1"/>
          </p:cNvSpPr>
          <p:nvPr/>
        </p:nvSpPr>
        <p:spPr bwMode="auto">
          <a:xfrm>
            <a:off x="1187450" y="3789363"/>
            <a:ext cx="7056438" cy="1692771"/>
          </a:xfrm>
          <a:prstGeom prst="rect">
            <a:avLst/>
          </a:prstGeom>
          <a:noFill/>
          <a:ln w="25400" algn="ctr">
            <a:noFill/>
            <a:miter lim="800000"/>
            <a:headEnd/>
            <a:tailEnd/>
          </a:ln>
        </p:spPr>
        <p:txBody>
          <a:bodyPr>
            <a:spAutoFit/>
          </a:bodyPr>
          <a:lstStyle/>
          <a:p>
            <a:pPr algn="ctr">
              <a:spcBef>
                <a:spcPct val="50000"/>
              </a:spcBef>
            </a:pPr>
            <a:r>
              <a:rPr lang="en-US" sz="5400" b="1" dirty="0">
                <a:solidFill>
                  <a:schemeClr val="tx1"/>
                </a:solidFill>
              </a:rPr>
              <a:t>$ </a:t>
            </a:r>
            <a:r>
              <a:rPr lang="en-US" sz="5400" b="1" dirty="0" smtClean="0">
                <a:solidFill>
                  <a:schemeClr val="tx1"/>
                </a:solidFill>
              </a:rPr>
              <a:t>400,000</a:t>
            </a:r>
            <a:endParaRPr lang="en-US" sz="5400" b="1" dirty="0">
              <a:solidFill>
                <a:schemeClr val="tx1"/>
              </a:solidFill>
            </a:endParaRPr>
          </a:p>
          <a:p>
            <a:pPr algn="ctr">
              <a:spcBef>
                <a:spcPct val="50000"/>
              </a:spcBef>
            </a:pPr>
            <a:r>
              <a:rPr lang="en-US" sz="2000" b="1" dirty="0" smtClean="0">
                <a:solidFill>
                  <a:schemeClr val="tx1"/>
                </a:solidFill>
              </a:rPr>
              <a:t>A sweet odor with bright green or blue drainage  is likely the result of this bacteria</a:t>
            </a:r>
            <a:endParaRPr lang="en-US" sz="2000" b="1" dirty="0">
              <a:solidFill>
                <a:schemeClr val="tx1"/>
              </a:solidFill>
            </a:endParaRPr>
          </a:p>
        </p:txBody>
      </p:sp>
      <p:pic>
        <p:nvPicPr>
          <p:cNvPr id="9" name="dond-think01.wav">
            <a:hlinkClick r:id="" action="ppaction://media"/>
          </p:cNvPr>
          <p:cNvPicPr>
            <a:picLocks noRot="1" noChangeAspect="1"/>
          </p:cNvPicPr>
          <p:nvPr>
            <a:wavAudioFile r:embed="rId1" name="dond-think01.wav"/>
          </p:nvPr>
        </p:nvPicPr>
        <p:blipFill>
          <a:blip r:embed="rId5" cstate="print"/>
          <a:srcRect/>
          <a:stretch>
            <a:fillRect/>
          </a:stretch>
        </p:blipFill>
        <p:spPr bwMode="auto">
          <a:xfrm>
            <a:off x="9324975" y="6381750"/>
            <a:ext cx="304800" cy="304800"/>
          </a:xfrm>
          <a:prstGeom prst="rect">
            <a:avLst/>
          </a:prstGeom>
          <a:noFill/>
          <a:ln w="9525">
            <a:noFill/>
            <a:miter lim="800000"/>
            <a:headEnd/>
            <a:tailEnd/>
          </a:ln>
        </p:spPr>
      </p:pic>
      <p:pic>
        <p:nvPicPr>
          <p:cNvPr id="10"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841481" y="310803"/>
            <a:ext cx="907232" cy="11735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008"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9"/>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 name="Picture 5" descr="Deal or No Deal - Click Image to Close"/>
          <p:cNvPicPr>
            <a:picLocks noChangeAspect="1" noChangeArrowheads="1"/>
          </p:cNvPicPr>
          <p:nvPr/>
        </p:nvPicPr>
        <p:blipFill>
          <a:blip r:embed="rId5" cstate="print"/>
          <a:srcRect/>
          <a:stretch>
            <a:fillRect/>
          </a:stretch>
        </p:blipFill>
        <p:spPr bwMode="auto">
          <a:xfrm>
            <a:off x="-180528" y="0"/>
            <a:ext cx="9324528" cy="6858000"/>
          </a:xfrm>
          <a:prstGeom prst="rect">
            <a:avLst/>
          </a:prstGeom>
          <a:noFill/>
          <a:ln w="9525">
            <a:noFill/>
            <a:miter lim="800000"/>
            <a:headEnd/>
            <a:tailEnd/>
          </a:ln>
        </p:spPr>
      </p:pic>
      <p:sp>
        <p:nvSpPr>
          <p:cNvPr id="6200" name="AutoShape 56">
            <a:hlinkClick r:id="rId6" action="ppaction://hlinksldjump" highlightClick="1"/>
          </p:cNvPr>
          <p:cNvSpPr>
            <a:spLocks noChangeArrowheads="1"/>
          </p:cNvSpPr>
          <p:nvPr/>
        </p:nvSpPr>
        <p:spPr bwMode="auto">
          <a:xfrm>
            <a:off x="1187450" y="2060575"/>
            <a:ext cx="1368425" cy="865188"/>
          </a:xfrm>
          <a:prstGeom prst="actionButtonBlank">
            <a:avLst/>
          </a:prstGeom>
          <a:solidFill>
            <a:schemeClr val="bg1"/>
          </a:solidFill>
          <a:ln w="9525">
            <a:solidFill>
              <a:schemeClr val="tx1"/>
            </a:solidFill>
            <a:miter lim="800000"/>
            <a:headEnd/>
            <a:tailEnd/>
          </a:ln>
        </p:spPr>
        <p:txBody>
          <a:bodyPr wrap="none" anchor="ctr"/>
          <a:lstStyle/>
          <a:p>
            <a:pPr algn="ctr"/>
            <a:r>
              <a:rPr lang="en-US" altLang="ko-KR" sz="3600" dirty="0">
                <a:solidFill>
                  <a:schemeClr val="tx1"/>
                </a:solidFill>
                <a:latin typeface="Palatino Linotype" pitchFamily="18" charset="0"/>
              </a:rPr>
              <a:t>1</a:t>
            </a:r>
          </a:p>
        </p:txBody>
      </p:sp>
      <p:sp>
        <p:nvSpPr>
          <p:cNvPr id="6209" name="WordArt 65"/>
          <p:cNvSpPr>
            <a:spLocks noChangeArrowheads="1" noChangeShapeType="1" noTextEdit="1"/>
          </p:cNvSpPr>
          <p:nvPr/>
        </p:nvSpPr>
        <p:spPr bwMode="auto">
          <a:xfrm>
            <a:off x="1474788" y="2205038"/>
            <a:ext cx="792162" cy="576262"/>
          </a:xfrm>
          <a:prstGeom prst="rect">
            <a:avLst/>
          </a:prstGeom>
        </p:spPr>
        <p:txBody>
          <a:bodyPr wrap="none" fromWordArt="1">
            <a:prstTxWarp prst="textPlain">
              <a:avLst>
                <a:gd name="adj" fmla="val 50000"/>
              </a:avLst>
            </a:prstTxWarp>
          </a:bodyPr>
          <a:lstStyle/>
          <a:p>
            <a:pPr algn="ctr"/>
            <a:r>
              <a:rPr lang="en-US" sz="2800" b="1" kern="10" dirty="0">
                <a:ln w="12700">
                  <a:solidFill>
                    <a:srgbClr val="000000"/>
                  </a:solidFill>
                  <a:round/>
                  <a:headEnd/>
                  <a:tailEnd/>
                </a:ln>
                <a:effectLst>
                  <a:outerShdw dist="45791" dir="2021404" algn="ctr" rotWithShape="0">
                    <a:srgbClr val="808080">
                      <a:alpha val="79999"/>
                    </a:srgbClr>
                  </a:outerShdw>
                </a:effectLst>
                <a:latin typeface="Arial Black"/>
              </a:rPr>
              <a:t>X</a:t>
            </a:r>
          </a:p>
        </p:txBody>
      </p:sp>
      <p:sp>
        <p:nvSpPr>
          <p:cNvPr id="6151" name="AutoShape 7">
            <a:hlinkClick r:id="rId7" action="ppaction://hlinksldjump" highlightClick="1"/>
          </p:cNvPr>
          <p:cNvSpPr>
            <a:spLocks noChangeArrowheads="1"/>
          </p:cNvSpPr>
          <p:nvPr/>
        </p:nvSpPr>
        <p:spPr bwMode="auto">
          <a:xfrm>
            <a:off x="1187450" y="2924175"/>
            <a:ext cx="1368425" cy="865188"/>
          </a:xfrm>
          <a:prstGeom prst="actionButtonBlank">
            <a:avLst/>
          </a:prstGeom>
          <a:solidFill>
            <a:srgbClr val="FFFF00"/>
          </a:solidFill>
          <a:ln w="9525">
            <a:noFill/>
            <a:miter lim="800000"/>
            <a:headEnd/>
            <a:tailEnd/>
          </a:ln>
        </p:spPr>
        <p:txBody>
          <a:bodyPr wrap="none" anchor="ctr"/>
          <a:lstStyle/>
          <a:p>
            <a:pPr algn="ctr"/>
            <a:r>
              <a:rPr lang="en-US" altLang="ko-KR" sz="3200" dirty="0">
                <a:solidFill>
                  <a:schemeClr val="tx1"/>
                </a:solidFill>
                <a:latin typeface="Staccato222 BT" pitchFamily="66" charset="0"/>
              </a:rPr>
              <a:t>6</a:t>
            </a:r>
          </a:p>
        </p:txBody>
      </p:sp>
      <p:sp>
        <p:nvSpPr>
          <p:cNvPr id="6156" name="AutoShape 12">
            <a:hlinkClick r:id="rId8" action="ppaction://hlinksldjump" highlightClick="1"/>
          </p:cNvPr>
          <p:cNvSpPr>
            <a:spLocks noChangeArrowheads="1"/>
          </p:cNvSpPr>
          <p:nvPr/>
        </p:nvSpPr>
        <p:spPr bwMode="auto">
          <a:xfrm>
            <a:off x="2554288" y="2924175"/>
            <a:ext cx="1368425" cy="865188"/>
          </a:xfrm>
          <a:prstGeom prst="actionButtonBlank">
            <a:avLst/>
          </a:prstGeom>
          <a:solidFill>
            <a:schemeClr val="bg1"/>
          </a:solidFill>
          <a:ln w="9525">
            <a:solidFill>
              <a:schemeClr val="tx1"/>
            </a:solidFill>
            <a:miter lim="800000"/>
            <a:headEnd/>
            <a:tailEnd/>
          </a:ln>
        </p:spPr>
        <p:txBody>
          <a:bodyPr wrap="none" anchor="ctr"/>
          <a:lstStyle/>
          <a:p>
            <a:pPr algn="ctr"/>
            <a:r>
              <a:rPr lang="en-US" altLang="ko-KR" sz="3600" dirty="0">
                <a:solidFill>
                  <a:schemeClr val="tx1"/>
                </a:solidFill>
                <a:latin typeface="Staccato222 BT" pitchFamily="66" charset="0"/>
              </a:rPr>
              <a:t>7</a:t>
            </a:r>
          </a:p>
        </p:txBody>
      </p:sp>
      <p:sp>
        <p:nvSpPr>
          <p:cNvPr id="6157" name="AutoShape 13">
            <a:hlinkClick r:id="rId9" action="ppaction://hlinksldjump" highlightClick="1"/>
          </p:cNvPr>
          <p:cNvSpPr>
            <a:spLocks noChangeArrowheads="1"/>
          </p:cNvSpPr>
          <p:nvPr/>
        </p:nvSpPr>
        <p:spPr bwMode="auto">
          <a:xfrm>
            <a:off x="3922713" y="2924175"/>
            <a:ext cx="1368425" cy="865188"/>
          </a:xfrm>
          <a:prstGeom prst="actionButtonBlank">
            <a:avLst/>
          </a:prstGeom>
          <a:solidFill>
            <a:srgbClr val="FFFF00"/>
          </a:solidFill>
          <a:ln w="9525">
            <a:solidFill>
              <a:schemeClr val="tx1"/>
            </a:solidFill>
            <a:miter lim="800000"/>
            <a:headEnd/>
            <a:tailEnd/>
          </a:ln>
        </p:spPr>
        <p:txBody>
          <a:bodyPr wrap="none" anchor="ctr"/>
          <a:lstStyle/>
          <a:p>
            <a:pPr algn="ctr"/>
            <a:r>
              <a:rPr lang="en-US" altLang="ko-KR" sz="3600" dirty="0">
                <a:solidFill>
                  <a:schemeClr val="tx1"/>
                </a:solidFill>
                <a:latin typeface="Staccato222 BT" pitchFamily="66" charset="0"/>
              </a:rPr>
              <a:t>8</a:t>
            </a:r>
          </a:p>
        </p:txBody>
      </p:sp>
      <p:sp>
        <p:nvSpPr>
          <p:cNvPr id="6158" name="AutoShape 14">
            <a:hlinkClick r:id="rId10" action="ppaction://hlinksldjump" highlightClick="1"/>
          </p:cNvPr>
          <p:cNvSpPr>
            <a:spLocks noChangeArrowheads="1"/>
          </p:cNvSpPr>
          <p:nvPr/>
        </p:nvSpPr>
        <p:spPr bwMode="auto">
          <a:xfrm>
            <a:off x="5291138" y="2924175"/>
            <a:ext cx="1368425" cy="865188"/>
          </a:xfrm>
          <a:prstGeom prst="actionButtonBlank">
            <a:avLst/>
          </a:prstGeom>
          <a:solidFill>
            <a:schemeClr val="bg1"/>
          </a:solidFill>
          <a:ln w="9525">
            <a:solidFill>
              <a:schemeClr val="tx1"/>
            </a:solidFill>
            <a:miter lim="800000"/>
            <a:headEnd/>
            <a:tailEnd/>
          </a:ln>
        </p:spPr>
        <p:txBody>
          <a:bodyPr wrap="none" anchor="ctr"/>
          <a:lstStyle/>
          <a:p>
            <a:pPr algn="ctr"/>
            <a:r>
              <a:rPr lang="en-US" altLang="ko-KR" sz="3600" dirty="0">
                <a:solidFill>
                  <a:schemeClr val="tx1"/>
                </a:solidFill>
                <a:latin typeface="Staccato222 BT" pitchFamily="66" charset="0"/>
              </a:rPr>
              <a:t>9</a:t>
            </a:r>
          </a:p>
        </p:txBody>
      </p:sp>
      <p:sp>
        <p:nvSpPr>
          <p:cNvPr id="6159" name="AutoShape 15">
            <a:hlinkClick r:id="rId11" action="ppaction://hlinksldjump" highlightClick="1"/>
          </p:cNvPr>
          <p:cNvSpPr>
            <a:spLocks noChangeArrowheads="1"/>
          </p:cNvSpPr>
          <p:nvPr/>
        </p:nvSpPr>
        <p:spPr bwMode="auto">
          <a:xfrm>
            <a:off x="6659563" y="2924175"/>
            <a:ext cx="1368425" cy="865188"/>
          </a:xfrm>
          <a:prstGeom prst="actionButtonBlank">
            <a:avLst/>
          </a:prstGeom>
          <a:solidFill>
            <a:srgbClr val="FFFF00"/>
          </a:solidFill>
          <a:ln w="9525">
            <a:solidFill>
              <a:schemeClr val="tx1"/>
            </a:solidFill>
            <a:miter lim="800000"/>
            <a:headEnd/>
            <a:tailEnd/>
          </a:ln>
        </p:spPr>
        <p:txBody>
          <a:bodyPr wrap="none" anchor="ctr"/>
          <a:lstStyle/>
          <a:p>
            <a:pPr algn="ctr"/>
            <a:r>
              <a:rPr lang="en-US" altLang="ko-KR" sz="3600" dirty="0">
                <a:solidFill>
                  <a:schemeClr val="tx1"/>
                </a:solidFill>
                <a:latin typeface="Staccato222 BT" pitchFamily="66" charset="0"/>
              </a:rPr>
              <a:t>10</a:t>
            </a:r>
          </a:p>
        </p:txBody>
      </p:sp>
      <p:sp>
        <p:nvSpPr>
          <p:cNvPr id="6161" name="AutoShape 17">
            <a:hlinkClick r:id="rId12" action="ppaction://hlinksldjump" highlightClick="1"/>
          </p:cNvPr>
          <p:cNvSpPr>
            <a:spLocks noChangeArrowheads="1"/>
          </p:cNvSpPr>
          <p:nvPr/>
        </p:nvSpPr>
        <p:spPr bwMode="auto">
          <a:xfrm>
            <a:off x="1187450" y="3789363"/>
            <a:ext cx="1368425" cy="865187"/>
          </a:xfrm>
          <a:prstGeom prst="actionButtonBlank">
            <a:avLst/>
          </a:prstGeom>
          <a:solidFill>
            <a:schemeClr val="bg1"/>
          </a:solidFill>
          <a:ln w="9525">
            <a:solidFill>
              <a:schemeClr val="tx1"/>
            </a:solidFill>
            <a:miter lim="800000"/>
            <a:headEnd/>
            <a:tailEnd/>
          </a:ln>
        </p:spPr>
        <p:txBody>
          <a:bodyPr wrap="none" anchor="ctr"/>
          <a:lstStyle/>
          <a:p>
            <a:pPr algn="ctr"/>
            <a:r>
              <a:rPr lang="en-US" altLang="ko-KR" sz="3600" dirty="0">
                <a:solidFill>
                  <a:schemeClr val="tx1"/>
                </a:solidFill>
                <a:latin typeface="Staccato222 BT" pitchFamily="66" charset="0"/>
              </a:rPr>
              <a:t>11</a:t>
            </a:r>
          </a:p>
        </p:txBody>
      </p:sp>
      <p:sp>
        <p:nvSpPr>
          <p:cNvPr id="6177" name="AutoShape 33">
            <a:hlinkClick r:id="rId13" action="ppaction://hlinksldjump" highlightClick="1"/>
          </p:cNvPr>
          <p:cNvSpPr>
            <a:spLocks noChangeArrowheads="1"/>
          </p:cNvSpPr>
          <p:nvPr/>
        </p:nvSpPr>
        <p:spPr bwMode="auto">
          <a:xfrm>
            <a:off x="2554288" y="3789363"/>
            <a:ext cx="1368425" cy="865187"/>
          </a:xfrm>
          <a:prstGeom prst="actionButtonBlank">
            <a:avLst/>
          </a:prstGeom>
          <a:solidFill>
            <a:srgbClr val="FFFF00"/>
          </a:solidFill>
          <a:ln w="9525">
            <a:solidFill>
              <a:schemeClr val="tx1"/>
            </a:solidFill>
            <a:miter lim="800000"/>
            <a:headEnd/>
            <a:tailEnd/>
          </a:ln>
        </p:spPr>
        <p:txBody>
          <a:bodyPr wrap="none" anchor="ctr"/>
          <a:lstStyle/>
          <a:p>
            <a:pPr algn="ctr"/>
            <a:r>
              <a:rPr lang="en-US" altLang="ko-KR" sz="3600" dirty="0">
                <a:solidFill>
                  <a:schemeClr val="tx1"/>
                </a:solidFill>
                <a:latin typeface="Staccato222 BT" pitchFamily="66" charset="0"/>
              </a:rPr>
              <a:t>12</a:t>
            </a:r>
          </a:p>
        </p:txBody>
      </p:sp>
      <p:sp>
        <p:nvSpPr>
          <p:cNvPr id="6178" name="AutoShape 34">
            <a:hlinkClick r:id="rId14" action="ppaction://hlinksldjump" highlightClick="1"/>
          </p:cNvPr>
          <p:cNvSpPr>
            <a:spLocks noChangeArrowheads="1"/>
          </p:cNvSpPr>
          <p:nvPr/>
        </p:nvSpPr>
        <p:spPr bwMode="auto">
          <a:xfrm>
            <a:off x="3922713" y="3789363"/>
            <a:ext cx="1368425" cy="865187"/>
          </a:xfrm>
          <a:prstGeom prst="actionButtonBlank">
            <a:avLst/>
          </a:prstGeom>
          <a:solidFill>
            <a:schemeClr val="bg1"/>
          </a:solidFill>
          <a:ln w="9525">
            <a:solidFill>
              <a:schemeClr val="tx1"/>
            </a:solidFill>
            <a:miter lim="800000"/>
            <a:headEnd/>
            <a:tailEnd/>
          </a:ln>
        </p:spPr>
        <p:txBody>
          <a:bodyPr wrap="none" anchor="ctr"/>
          <a:lstStyle/>
          <a:p>
            <a:pPr algn="ctr"/>
            <a:r>
              <a:rPr lang="en-US" altLang="ko-KR" sz="3600" dirty="0">
                <a:solidFill>
                  <a:schemeClr val="tx1"/>
                </a:solidFill>
                <a:latin typeface="Staccato222 BT" pitchFamily="66" charset="0"/>
              </a:rPr>
              <a:t>13</a:t>
            </a:r>
          </a:p>
        </p:txBody>
      </p:sp>
      <p:sp>
        <p:nvSpPr>
          <p:cNvPr id="6179" name="AutoShape 35">
            <a:hlinkClick r:id="rId15" action="ppaction://hlinksldjump" highlightClick="1"/>
          </p:cNvPr>
          <p:cNvSpPr>
            <a:spLocks noChangeArrowheads="1"/>
          </p:cNvSpPr>
          <p:nvPr/>
        </p:nvSpPr>
        <p:spPr bwMode="auto">
          <a:xfrm>
            <a:off x="5291138" y="3789363"/>
            <a:ext cx="1368425" cy="865187"/>
          </a:xfrm>
          <a:prstGeom prst="actionButtonBlank">
            <a:avLst/>
          </a:prstGeom>
          <a:solidFill>
            <a:srgbClr val="FFFF00"/>
          </a:solidFill>
          <a:ln w="9525">
            <a:solidFill>
              <a:schemeClr val="tx1"/>
            </a:solidFill>
            <a:miter lim="800000"/>
            <a:headEnd/>
            <a:tailEnd/>
          </a:ln>
        </p:spPr>
        <p:txBody>
          <a:bodyPr wrap="none" anchor="ctr"/>
          <a:lstStyle/>
          <a:p>
            <a:pPr algn="ctr"/>
            <a:r>
              <a:rPr lang="en-US" altLang="ko-KR" sz="3600" dirty="0">
                <a:solidFill>
                  <a:schemeClr val="tx1"/>
                </a:solidFill>
                <a:latin typeface="Staccato222 BT" pitchFamily="66" charset="0"/>
              </a:rPr>
              <a:t>14</a:t>
            </a:r>
          </a:p>
        </p:txBody>
      </p:sp>
      <p:sp>
        <p:nvSpPr>
          <p:cNvPr id="6180" name="AutoShape 36">
            <a:hlinkClick r:id="rId16" action="ppaction://hlinksldjump" highlightClick="1"/>
          </p:cNvPr>
          <p:cNvSpPr>
            <a:spLocks noChangeArrowheads="1"/>
          </p:cNvSpPr>
          <p:nvPr/>
        </p:nvSpPr>
        <p:spPr bwMode="auto">
          <a:xfrm>
            <a:off x="6659563" y="3789363"/>
            <a:ext cx="1368425" cy="865187"/>
          </a:xfrm>
          <a:prstGeom prst="actionButtonBlank">
            <a:avLst/>
          </a:prstGeom>
          <a:solidFill>
            <a:schemeClr val="bg1"/>
          </a:solidFill>
          <a:ln w="9525">
            <a:solidFill>
              <a:schemeClr val="tx1"/>
            </a:solidFill>
            <a:miter lim="800000"/>
            <a:headEnd/>
            <a:tailEnd/>
          </a:ln>
        </p:spPr>
        <p:txBody>
          <a:bodyPr wrap="none" anchor="ctr"/>
          <a:lstStyle/>
          <a:p>
            <a:pPr algn="ctr"/>
            <a:r>
              <a:rPr lang="en-US" altLang="ko-KR" sz="3600" dirty="0">
                <a:solidFill>
                  <a:schemeClr val="tx1"/>
                </a:solidFill>
                <a:latin typeface="Staccato222 BT" pitchFamily="66" charset="0"/>
              </a:rPr>
              <a:t>15</a:t>
            </a:r>
          </a:p>
        </p:txBody>
      </p:sp>
      <p:sp>
        <p:nvSpPr>
          <p:cNvPr id="6182" name="AutoShape 38">
            <a:hlinkClick r:id="rId17" action="ppaction://hlinksldjump" highlightClick="1"/>
          </p:cNvPr>
          <p:cNvSpPr>
            <a:spLocks noChangeArrowheads="1"/>
          </p:cNvSpPr>
          <p:nvPr/>
        </p:nvSpPr>
        <p:spPr bwMode="auto">
          <a:xfrm>
            <a:off x="1187450" y="4652963"/>
            <a:ext cx="1368425" cy="865187"/>
          </a:xfrm>
          <a:prstGeom prst="actionButtonBlank">
            <a:avLst/>
          </a:prstGeom>
          <a:solidFill>
            <a:srgbClr val="FFFF00"/>
          </a:solidFill>
          <a:ln w="9525">
            <a:solidFill>
              <a:schemeClr val="tx1"/>
            </a:solidFill>
            <a:miter lim="800000"/>
            <a:headEnd/>
            <a:tailEnd/>
          </a:ln>
        </p:spPr>
        <p:txBody>
          <a:bodyPr wrap="none" anchor="ctr"/>
          <a:lstStyle/>
          <a:p>
            <a:pPr algn="ctr"/>
            <a:r>
              <a:rPr lang="en-US" altLang="ko-KR" sz="3600" dirty="0">
                <a:solidFill>
                  <a:schemeClr val="tx1"/>
                </a:solidFill>
                <a:latin typeface="Staccato222 BT" pitchFamily="66" charset="0"/>
              </a:rPr>
              <a:t>16</a:t>
            </a:r>
          </a:p>
        </p:txBody>
      </p:sp>
      <p:sp>
        <p:nvSpPr>
          <p:cNvPr id="6183" name="AutoShape 39">
            <a:hlinkClick r:id="rId18" action="ppaction://hlinksldjump" highlightClick="1"/>
          </p:cNvPr>
          <p:cNvSpPr>
            <a:spLocks noChangeArrowheads="1"/>
          </p:cNvSpPr>
          <p:nvPr/>
        </p:nvSpPr>
        <p:spPr bwMode="auto">
          <a:xfrm>
            <a:off x="2554288" y="4652963"/>
            <a:ext cx="1368425" cy="865187"/>
          </a:xfrm>
          <a:prstGeom prst="actionButtonBlank">
            <a:avLst/>
          </a:prstGeom>
          <a:solidFill>
            <a:schemeClr val="bg1"/>
          </a:solidFill>
          <a:ln w="9525">
            <a:solidFill>
              <a:schemeClr val="tx1"/>
            </a:solidFill>
            <a:miter lim="800000"/>
            <a:headEnd/>
            <a:tailEnd/>
          </a:ln>
        </p:spPr>
        <p:txBody>
          <a:bodyPr wrap="none" anchor="ctr"/>
          <a:lstStyle/>
          <a:p>
            <a:pPr algn="ctr"/>
            <a:r>
              <a:rPr lang="en-US" altLang="ko-KR" sz="3600" dirty="0">
                <a:solidFill>
                  <a:schemeClr val="tx1"/>
                </a:solidFill>
                <a:latin typeface="Staccato222 BT" pitchFamily="66" charset="0"/>
              </a:rPr>
              <a:t>17</a:t>
            </a:r>
          </a:p>
        </p:txBody>
      </p:sp>
      <p:sp>
        <p:nvSpPr>
          <p:cNvPr id="6184" name="AutoShape 40">
            <a:hlinkClick r:id="rId19" action="ppaction://hlinksldjump" highlightClick="1"/>
          </p:cNvPr>
          <p:cNvSpPr>
            <a:spLocks noChangeArrowheads="1"/>
          </p:cNvSpPr>
          <p:nvPr/>
        </p:nvSpPr>
        <p:spPr bwMode="auto">
          <a:xfrm>
            <a:off x="3917950" y="4651375"/>
            <a:ext cx="1371600" cy="868363"/>
          </a:xfrm>
          <a:prstGeom prst="actionButtonBlank">
            <a:avLst/>
          </a:prstGeom>
          <a:solidFill>
            <a:srgbClr val="FFFF00"/>
          </a:solidFill>
          <a:ln w="9525">
            <a:solidFill>
              <a:schemeClr val="tx1"/>
            </a:solidFill>
            <a:miter lim="800000"/>
            <a:headEnd/>
            <a:tailEnd/>
          </a:ln>
        </p:spPr>
        <p:txBody>
          <a:bodyPr wrap="none" anchor="ctr"/>
          <a:lstStyle/>
          <a:p>
            <a:pPr algn="ctr"/>
            <a:r>
              <a:rPr lang="en-US" altLang="ko-KR" sz="3600" dirty="0">
                <a:solidFill>
                  <a:schemeClr val="tx1"/>
                </a:solidFill>
                <a:latin typeface="Staccato222 BT" pitchFamily="66" charset="0"/>
              </a:rPr>
              <a:t>18</a:t>
            </a:r>
          </a:p>
        </p:txBody>
      </p:sp>
      <p:sp>
        <p:nvSpPr>
          <p:cNvPr id="6185" name="AutoShape 41">
            <a:hlinkClick r:id="rId20" action="ppaction://hlinksldjump" highlightClick="1"/>
          </p:cNvPr>
          <p:cNvSpPr>
            <a:spLocks noChangeArrowheads="1"/>
          </p:cNvSpPr>
          <p:nvPr/>
        </p:nvSpPr>
        <p:spPr bwMode="auto">
          <a:xfrm>
            <a:off x="5291138" y="4652963"/>
            <a:ext cx="1368425" cy="865187"/>
          </a:xfrm>
          <a:prstGeom prst="actionButtonBlank">
            <a:avLst/>
          </a:prstGeom>
          <a:solidFill>
            <a:schemeClr val="bg1"/>
          </a:solidFill>
          <a:ln w="9525">
            <a:solidFill>
              <a:schemeClr val="tx1"/>
            </a:solidFill>
            <a:miter lim="800000"/>
            <a:headEnd/>
            <a:tailEnd/>
          </a:ln>
        </p:spPr>
        <p:txBody>
          <a:bodyPr wrap="none" anchor="ctr"/>
          <a:lstStyle/>
          <a:p>
            <a:pPr algn="ctr"/>
            <a:r>
              <a:rPr lang="en-US" altLang="ko-KR" sz="3600" dirty="0">
                <a:solidFill>
                  <a:schemeClr val="tx1"/>
                </a:solidFill>
                <a:latin typeface="Staccato222 BT" pitchFamily="66" charset="0"/>
              </a:rPr>
              <a:t>19</a:t>
            </a:r>
          </a:p>
        </p:txBody>
      </p:sp>
      <p:sp>
        <p:nvSpPr>
          <p:cNvPr id="6186" name="AutoShape 42">
            <a:hlinkClick r:id="rId21" action="ppaction://hlinksldjump" highlightClick="1"/>
          </p:cNvPr>
          <p:cNvSpPr>
            <a:spLocks noChangeArrowheads="1"/>
          </p:cNvSpPr>
          <p:nvPr/>
        </p:nvSpPr>
        <p:spPr bwMode="auto">
          <a:xfrm>
            <a:off x="6659563" y="4652963"/>
            <a:ext cx="1368425" cy="865187"/>
          </a:xfrm>
          <a:prstGeom prst="actionButtonBlank">
            <a:avLst/>
          </a:prstGeom>
          <a:solidFill>
            <a:srgbClr val="FFFF00"/>
          </a:solidFill>
          <a:ln w="9525">
            <a:solidFill>
              <a:schemeClr val="tx1"/>
            </a:solidFill>
            <a:miter lim="800000"/>
            <a:headEnd/>
            <a:tailEnd/>
          </a:ln>
        </p:spPr>
        <p:txBody>
          <a:bodyPr wrap="none" anchor="ctr"/>
          <a:lstStyle/>
          <a:p>
            <a:pPr algn="ctr"/>
            <a:r>
              <a:rPr lang="en-US" altLang="ko-KR" sz="3600" dirty="0">
                <a:solidFill>
                  <a:schemeClr val="tx1"/>
                </a:solidFill>
                <a:latin typeface="Staccato222 BT" pitchFamily="66" charset="0"/>
              </a:rPr>
              <a:t>20</a:t>
            </a:r>
          </a:p>
        </p:txBody>
      </p:sp>
      <p:sp>
        <p:nvSpPr>
          <p:cNvPr id="6188" name="AutoShape 44">
            <a:hlinkClick r:id="rId22" action="ppaction://hlinksldjump" highlightClick="1"/>
          </p:cNvPr>
          <p:cNvSpPr>
            <a:spLocks noChangeArrowheads="1"/>
          </p:cNvSpPr>
          <p:nvPr/>
        </p:nvSpPr>
        <p:spPr bwMode="auto">
          <a:xfrm>
            <a:off x="1187450" y="5516563"/>
            <a:ext cx="1368425" cy="865187"/>
          </a:xfrm>
          <a:prstGeom prst="actionButtonBlank">
            <a:avLst/>
          </a:prstGeom>
          <a:solidFill>
            <a:schemeClr val="bg1"/>
          </a:solidFill>
          <a:ln w="9525">
            <a:solidFill>
              <a:schemeClr val="tx1"/>
            </a:solidFill>
            <a:miter lim="800000"/>
            <a:headEnd/>
            <a:tailEnd/>
          </a:ln>
        </p:spPr>
        <p:txBody>
          <a:bodyPr wrap="none" anchor="ctr"/>
          <a:lstStyle/>
          <a:p>
            <a:pPr algn="ctr"/>
            <a:r>
              <a:rPr lang="en-US" altLang="ko-KR" sz="3600" dirty="0">
                <a:solidFill>
                  <a:schemeClr val="tx1"/>
                </a:solidFill>
                <a:latin typeface="Staccato222 BT" pitchFamily="66" charset="0"/>
              </a:rPr>
              <a:t>21</a:t>
            </a:r>
          </a:p>
        </p:txBody>
      </p:sp>
      <p:sp>
        <p:nvSpPr>
          <p:cNvPr id="6189" name="AutoShape 45">
            <a:hlinkClick r:id="rId23" action="ppaction://hlinksldjump" highlightClick="1"/>
          </p:cNvPr>
          <p:cNvSpPr>
            <a:spLocks noChangeArrowheads="1"/>
          </p:cNvSpPr>
          <p:nvPr/>
        </p:nvSpPr>
        <p:spPr bwMode="auto">
          <a:xfrm>
            <a:off x="2554288" y="5516563"/>
            <a:ext cx="1368425" cy="865187"/>
          </a:xfrm>
          <a:prstGeom prst="actionButtonBlank">
            <a:avLst/>
          </a:prstGeom>
          <a:solidFill>
            <a:srgbClr val="FFFF00"/>
          </a:solidFill>
          <a:ln w="9525">
            <a:solidFill>
              <a:schemeClr val="tx1"/>
            </a:solidFill>
            <a:miter lim="800000"/>
            <a:headEnd/>
            <a:tailEnd/>
          </a:ln>
        </p:spPr>
        <p:txBody>
          <a:bodyPr wrap="none" anchor="ctr"/>
          <a:lstStyle/>
          <a:p>
            <a:pPr algn="ctr"/>
            <a:r>
              <a:rPr lang="en-US" altLang="ko-KR" sz="3600" dirty="0">
                <a:solidFill>
                  <a:schemeClr val="tx1"/>
                </a:solidFill>
                <a:latin typeface="Staccato222 BT" pitchFamily="66" charset="0"/>
              </a:rPr>
              <a:t>22</a:t>
            </a:r>
          </a:p>
        </p:txBody>
      </p:sp>
      <p:sp>
        <p:nvSpPr>
          <p:cNvPr id="6190" name="AutoShape 46">
            <a:hlinkClick r:id="rId24" action="ppaction://hlinksldjump" highlightClick="1"/>
          </p:cNvPr>
          <p:cNvSpPr>
            <a:spLocks noChangeArrowheads="1"/>
          </p:cNvSpPr>
          <p:nvPr/>
        </p:nvSpPr>
        <p:spPr bwMode="auto">
          <a:xfrm>
            <a:off x="3924300" y="5516563"/>
            <a:ext cx="1368425" cy="865187"/>
          </a:xfrm>
          <a:prstGeom prst="actionButtonBlank">
            <a:avLst/>
          </a:prstGeom>
          <a:solidFill>
            <a:schemeClr val="bg1"/>
          </a:solidFill>
          <a:ln w="9525">
            <a:solidFill>
              <a:schemeClr val="tx1"/>
            </a:solidFill>
            <a:miter lim="800000"/>
            <a:headEnd/>
            <a:tailEnd/>
          </a:ln>
        </p:spPr>
        <p:txBody>
          <a:bodyPr wrap="none" anchor="ctr"/>
          <a:lstStyle/>
          <a:p>
            <a:pPr algn="ctr"/>
            <a:r>
              <a:rPr lang="en-US" altLang="ko-KR" sz="3600" dirty="0">
                <a:solidFill>
                  <a:schemeClr val="tx1"/>
                </a:solidFill>
                <a:latin typeface="Staccato222 BT" pitchFamily="66" charset="0"/>
              </a:rPr>
              <a:t>23</a:t>
            </a:r>
          </a:p>
        </p:txBody>
      </p:sp>
      <p:sp>
        <p:nvSpPr>
          <p:cNvPr id="6191" name="AutoShape 47">
            <a:hlinkClick r:id="rId25" action="ppaction://hlinksldjump" highlightClick="1"/>
          </p:cNvPr>
          <p:cNvSpPr>
            <a:spLocks noChangeArrowheads="1"/>
          </p:cNvSpPr>
          <p:nvPr/>
        </p:nvSpPr>
        <p:spPr bwMode="auto">
          <a:xfrm>
            <a:off x="5291138" y="5516563"/>
            <a:ext cx="1368425" cy="865187"/>
          </a:xfrm>
          <a:prstGeom prst="actionButtonBlank">
            <a:avLst/>
          </a:prstGeom>
          <a:solidFill>
            <a:srgbClr val="FFFF00"/>
          </a:solidFill>
          <a:ln w="9525">
            <a:solidFill>
              <a:schemeClr val="tx1"/>
            </a:solidFill>
            <a:miter lim="800000"/>
            <a:headEnd/>
            <a:tailEnd/>
          </a:ln>
        </p:spPr>
        <p:txBody>
          <a:bodyPr wrap="none" anchor="ctr"/>
          <a:lstStyle/>
          <a:p>
            <a:pPr algn="ctr"/>
            <a:r>
              <a:rPr lang="en-US" altLang="ko-KR" sz="3600" dirty="0">
                <a:solidFill>
                  <a:schemeClr val="tx1"/>
                </a:solidFill>
                <a:latin typeface="Staccato222 BT" pitchFamily="66" charset="0"/>
              </a:rPr>
              <a:t>24</a:t>
            </a:r>
          </a:p>
        </p:txBody>
      </p:sp>
      <p:sp>
        <p:nvSpPr>
          <p:cNvPr id="6192" name="AutoShape 48">
            <a:hlinkClick r:id="rId26" action="ppaction://hlinksldjump" highlightClick="1"/>
          </p:cNvPr>
          <p:cNvSpPr>
            <a:spLocks noChangeArrowheads="1"/>
          </p:cNvSpPr>
          <p:nvPr/>
        </p:nvSpPr>
        <p:spPr bwMode="auto">
          <a:xfrm>
            <a:off x="6659563" y="5516563"/>
            <a:ext cx="1368425" cy="865187"/>
          </a:xfrm>
          <a:prstGeom prst="actionButtonBlank">
            <a:avLst/>
          </a:prstGeom>
          <a:solidFill>
            <a:schemeClr val="bg1"/>
          </a:solidFill>
          <a:ln w="9525">
            <a:solidFill>
              <a:schemeClr val="tx1"/>
            </a:solidFill>
            <a:miter lim="800000"/>
            <a:headEnd/>
            <a:tailEnd/>
          </a:ln>
        </p:spPr>
        <p:txBody>
          <a:bodyPr wrap="none" anchor="ctr"/>
          <a:lstStyle/>
          <a:p>
            <a:pPr algn="ctr"/>
            <a:r>
              <a:rPr lang="en-US" altLang="ko-KR" sz="3600" dirty="0">
                <a:solidFill>
                  <a:schemeClr val="tx1"/>
                </a:solidFill>
                <a:latin typeface="Staccato222 BT" pitchFamily="66" charset="0"/>
              </a:rPr>
              <a:t>25</a:t>
            </a:r>
          </a:p>
        </p:txBody>
      </p:sp>
      <p:sp>
        <p:nvSpPr>
          <p:cNvPr id="6201" name="AutoShape 57">
            <a:hlinkClick r:id="rId27" action="ppaction://hlinksldjump" highlightClick="1"/>
          </p:cNvPr>
          <p:cNvSpPr>
            <a:spLocks noChangeArrowheads="1"/>
          </p:cNvSpPr>
          <p:nvPr/>
        </p:nvSpPr>
        <p:spPr bwMode="auto">
          <a:xfrm>
            <a:off x="2555875" y="2060575"/>
            <a:ext cx="1368425" cy="865188"/>
          </a:xfrm>
          <a:prstGeom prst="actionButtonBlank">
            <a:avLst/>
          </a:prstGeom>
          <a:solidFill>
            <a:srgbClr val="FFFF00"/>
          </a:solidFill>
          <a:ln w="9525">
            <a:solidFill>
              <a:schemeClr val="tx1"/>
            </a:solidFill>
            <a:miter lim="800000"/>
            <a:headEnd/>
            <a:tailEnd/>
          </a:ln>
        </p:spPr>
        <p:txBody>
          <a:bodyPr wrap="none" anchor="ctr"/>
          <a:lstStyle/>
          <a:p>
            <a:pPr algn="ctr"/>
            <a:r>
              <a:rPr lang="en-US" altLang="ko-KR" sz="3600" dirty="0">
                <a:solidFill>
                  <a:schemeClr val="tx1"/>
                </a:solidFill>
                <a:latin typeface="Staccato222 BT" pitchFamily="66" charset="0"/>
              </a:rPr>
              <a:t>2</a:t>
            </a:r>
          </a:p>
        </p:txBody>
      </p:sp>
      <p:sp>
        <p:nvSpPr>
          <p:cNvPr id="6202" name="AutoShape 58">
            <a:hlinkClick r:id="rId28" action="ppaction://hlinksldjump" highlightClick="1"/>
          </p:cNvPr>
          <p:cNvSpPr>
            <a:spLocks noChangeArrowheads="1"/>
          </p:cNvSpPr>
          <p:nvPr/>
        </p:nvSpPr>
        <p:spPr bwMode="auto">
          <a:xfrm>
            <a:off x="3922713" y="2060575"/>
            <a:ext cx="1368425" cy="865188"/>
          </a:xfrm>
          <a:prstGeom prst="actionButtonBlank">
            <a:avLst/>
          </a:prstGeom>
          <a:solidFill>
            <a:schemeClr val="bg1"/>
          </a:solidFill>
          <a:ln w="9525">
            <a:solidFill>
              <a:schemeClr val="tx1"/>
            </a:solidFill>
            <a:miter lim="800000"/>
            <a:headEnd/>
            <a:tailEnd/>
          </a:ln>
        </p:spPr>
        <p:txBody>
          <a:bodyPr wrap="none" anchor="ctr"/>
          <a:lstStyle/>
          <a:p>
            <a:pPr algn="ctr"/>
            <a:r>
              <a:rPr lang="en-US" altLang="ko-KR" sz="3600" dirty="0">
                <a:solidFill>
                  <a:schemeClr val="tx1"/>
                </a:solidFill>
                <a:latin typeface="Staccato222 BT" pitchFamily="66" charset="0"/>
              </a:rPr>
              <a:t>3</a:t>
            </a:r>
          </a:p>
        </p:txBody>
      </p:sp>
      <p:sp>
        <p:nvSpPr>
          <p:cNvPr id="6203" name="AutoShape 59">
            <a:hlinkClick r:id="rId29" action="ppaction://hlinksldjump" highlightClick="1"/>
          </p:cNvPr>
          <p:cNvSpPr>
            <a:spLocks noChangeArrowheads="1"/>
          </p:cNvSpPr>
          <p:nvPr/>
        </p:nvSpPr>
        <p:spPr bwMode="auto">
          <a:xfrm>
            <a:off x="5291138" y="2060575"/>
            <a:ext cx="1368425" cy="865188"/>
          </a:xfrm>
          <a:prstGeom prst="actionButtonBlank">
            <a:avLst/>
          </a:prstGeom>
          <a:solidFill>
            <a:srgbClr val="FFFF00"/>
          </a:solidFill>
          <a:ln w="9525">
            <a:solidFill>
              <a:schemeClr val="tx1"/>
            </a:solidFill>
            <a:miter lim="800000"/>
            <a:headEnd/>
            <a:tailEnd/>
          </a:ln>
        </p:spPr>
        <p:txBody>
          <a:bodyPr wrap="none" anchor="ctr"/>
          <a:lstStyle/>
          <a:p>
            <a:pPr algn="ctr"/>
            <a:r>
              <a:rPr lang="en-US" altLang="ko-KR" sz="3600" dirty="0">
                <a:solidFill>
                  <a:schemeClr val="tx1"/>
                </a:solidFill>
                <a:latin typeface="Staccato222 BT" pitchFamily="66" charset="0"/>
              </a:rPr>
              <a:t> 4</a:t>
            </a:r>
          </a:p>
        </p:txBody>
      </p:sp>
      <p:sp>
        <p:nvSpPr>
          <p:cNvPr id="6204" name="AutoShape 60">
            <a:hlinkClick r:id="" action="ppaction://noaction" highlightClick="1"/>
          </p:cNvPr>
          <p:cNvSpPr>
            <a:spLocks noChangeArrowheads="1"/>
          </p:cNvSpPr>
          <p:nvPr/>
        </p:nvSpPr>
        <p:spPr bwMode="auto">
          <a:xfrm>
            <a:off x="6659563" y="2060575"/>
            <a:ext cx="1368425" cy="865188"/>
          </a:xfrm>
          <a:prstGeom prst="actionButtonBlank">
            <a:avLst/>
          </a:prstGeom>
          <a:solidFill>
            <a:schemeClr val="bg1"/>
          </a:solidFill>
          <a:ln w="9525">
            <a:solidFill>
              <a:schemeClr val="tx1"/>
            </a:solidFill>
            <a:miter lim="800000"/>
            <a:headEnd/>
            <a:tailEnd/>
          </a:ln>
        </p:spPr>
        <p:txBody>
          <a:bodyPr wrap="none" anchor="ctr"/>
          <a:lstStyle/>
          <a:p>
            <a:pPr algn="ctr"/>
            <a:r>
              <a:rPr lang="en-US" altLang="ko-KR" sz="3600" dirty="0">
                <a:solidFill>
                  <a:schemeClr val="tx1"/>
                </a:solidFill>
                <a:latin typeface="Staccato222 BT" pitchFamily="66" charset="0"/>
              </a:rPr>
              <a:t>5</a:t>
            </a:r>
          </a:p>
        </p:txBody>
      </p:sp>
      <p:sp>
        <p:nvSpPr>
          <p:cNvPr id="6210" name="WordArt 66"/>
          <p:cNvSpPr>
            <a:spLocks noChangeArrowheads="1" noChangeShapeType="1" noTextEdit="1"/>
          </p:cNvSpPr>
          <p:nvPr/>
        </p:nvSpPr>
        <p:spPr bwMode="auto">
          <a:xfrm>
            <a:off x="2843213" y="2205038"/>
            <a:ext cx="792162" cy="576262"/>
          </a:xfrm>
          <a:prstGeom prst="rect">
            <a:avLst/>
          </a:prstGeom>
        </p:spPr>
        <p:txBody>
          <a:bodyPr wrap="none" fromWordArt="1">
            <a:prstTxWarp prst="textPlain">
              <a:avLst>
                <a:gd name="adj" fmla="val 50000"/>
              </a:avLst>
            </a:prstTxWarp>
          </a:bodyPr>
          <a:lstStyle/>
          <a:p>
            <a:pPr algn="ctr"/>
            <a:r>
              <a:rPr lang="en-US" sz="2800" b="1" kern="10" dirty="0">
                <a:ln w="12700">
                  <a:solidFill>
                    <a:srgbClr val="000000"/>
                  </a:solidFill>
                  <a:round/>
                  <a:headEnd/>
                  <a:tailEnd/>
                </a:ln>
                <a:effectLst>
                  <a:outerShdw dist="45791" dir="2021404" algn="ctr" rotWithShape="0">
                    <a:srgbClr val="808080">
                      <a:alpha val="79999"/>
                    </a:srgbClr>
                  </a:outerShdw>
                </a:effectLst>
                <a:latin typeface="Arial Black"/>
              </a:rPr>
              <a:t>X</a:t>
            </a:r>
          </a:p>
        </p:txBody>
      </p:sp>
      <p:sp>
        <p:nvSpPr>
          <p:cNvPr id="6211" name="WordArt 67"/>
          <p:cNvSpPr>
            <a:spLocks noChangeArrowheads="1" noChangeShapeType="1" noTextEdit="1"/>
          </p:cNvSpPr>
          <p:nvPr/>
        </p:nvSpPr>
        <p:spPr bwMode="auto">
          <a:xfrm>
            <a:off x="4211638" y="2205038"/>
            <a:ext cx="792162" cy="576262"/>
          </a:xfrm>
          <a:prstGeom prst="rect">
            <a:avLst/>
          </a:prstGeom>
        </p:spPr>
        <p:txBody>
          <a:bodyPr wrap="none" fromWordArt="1">
            <a:prstTxWarp prst="textPlain">
              <a:avLst>
                <a:gd name="adj" fmla="val 50000"/>
              </a:avLst>
            </a:prstTxWarp>
          </a:bodyPr>
          <a:lstStyle/>
          <a:p>
            <a:pPr algn="ctr"/>
            <a:r>
              <a:rPr lang="en-US" sz="2800" b="1" kern="10" dirty="0">
                <a:ln w="12700">
                  <a:solidFill>
                    <a:srgbClr val="000000"/>
                  </a:solidFill>
                  <a:round/>
                  <a:headEnd/>
                  <a:tailEnd/>
                </a:ln>
                <a:effectLst>
                  <a:outerShdw dist="45791" dir="2021404" algn="ctr" rotWithShape="0">
                    <a:srgbClr val="808080">
                      <a:alpha val="79999"/>
                    </a:srgbClr>
                  </a:outerShdw>
                </a:effectLst>
                <a:latin typeface="Arial Black"/>
              </a:rPr>
              <a:t>X</a:t>
            </a:r>
          </a:p>
        </p:txBody>
      </p:sp>
      <p:sp>
        <p:nvSpPr>
          <p:cNvPr id="6212" name="WordArt 68"/>
          <p:cNvSpPr>
            <a:spLocks noChangeArrowheads="1" noChangeShapeType="1" noTextEdit="1"/>
          </p:cNvSpPr>
          <p:nvPr/>
        </p:nvSpPr>
        <p:spPr bwMode="auto">
          <a:xfrm>
            <a:off x="5651500" y="2205038"/>
            <a:ext cx="792163" cy="576262"/>
          </a:xfrm>
          <a:prstGeom prst="rect">
            <a:avLst/>
          </a:prstGeom>
        </p:spPr>
        <p:txBody>
          <a:bodyPr wrap="none" fromWordArt="1">
            <a:prstTxWarp prst="textPlain">
              <a:avLst>
                <a:gd name="adj" fmla="val 50000"/>
              </a:avLst>
            </a:prstTxWarp>
          </a:bodyPr>
          <a:lstStyle/>
          <a:p>
            <a:pPr algn="ctr"/>
            <a:r>
              <a:rPr lang="en-US" sz="2800" b="1" kern="10" dirty="0">
                <a:ln w="12700">
                  <a:solidFill>
                    <a:srgbClr val="000000"/>
                  </a:solidFill>
                  <a:round/>
                  <a:headEnd/>
                  <a:tailEnd/>
                </a:ln>
                <a:effectLst>
                  <a:outerShdw dist="45791" dir="2021404" algn="ctr" rotWithShape="0">
                    <a:srgbClr val="808080">
                      <a:alpha val="79999"/>
                    </a:srgbClr>
                  </a:outerShdw>
                </a:effectLst>
                <a:latin typeface="Arial Black"/>
              </a:rPr>
              <a:t>X</a:t>
            </a:r>
          </a:p>
        </p:txBody>
      </p:sp>
      <p:sp>
        <p:nvSpPr>
          <p:cNvPr id="6213" name="WordArt 69">
            <a:hlinkClick r:id="rId30" action="ppaction://hlinksldjump"/>
          </p:cNvPr>
          <p:cNvSpPr>
            <a:spLocks noChangeArrowheads="1" noChangeShapeType="1" noTextEdit="1"/>
          </p:cNvSpPr>
          <p:nvPr/>
        </p:nvSpPr>
        <p:spPr bwMode="auto">
          <a:xfrm>
            <a:off x="6875463" y="2205038"/>
            <a:ext cx="792162" cy="576262"/>
          </a:xfrm>
          <a:prstGeom prst="rect">
            <a:avLst/>
          </a:prstGeom>
        </p:spPr>
        <p:txBody>
          <a:bodyPr wrap="none" fromWordArt="1">
            <a:prstTxWarp prst="textPlain">
              <a:avLst>
                <a:gd name="adj" fmla="val 50000"/>
              </a:avLst>
            </a:prstTxWarp>
          </a:bodyPr>
          <a:lstStyle/>
          <a:p>
            <a:pPr algn="ctr"/>
            <a:r>
              <a:rPr lang="en-US" sz="2800" b="1" kern="10" dirty="0">
                <a:ln w="12700">
                  <a:solidFill>
                    <a:srgbClr val="000000"/>
                  </a:solidFill>
                  <a:round/>
                  <a:headEnd/>
                  <a:tailEnd/>
                </a:ln>
                <a:effectLst>
                  <a:outerShdw dist="45791" dir="2021404" algn="ctr" rotWithShape="0">
                    <a:srgbClr val="808080">
                      <a:alpha val="79999"/>
                    </a:srgbClr>
                  </a:outerShdw>
                </a:effectLst>
                <a:latin typeface="Arial Black"/>
              </a:rPr>
              <a:t>X</a:t>
            </a:r>
          </a:p>
        </p:txBody>
      </p:sp>
      <p:sp>
        <p:nvSpPr>
          <p:cNvPr id="6215" name="WordArt 71"/>
          <p:cNvSpPr>
            <a:spLocks noChangeArrowheads="1" noChangeShapeType="1" noTextEdit="1"/>
          </p:cNvSpPr>
          <p:nvPr/>
        </p:nvSpPr>
        <p:spPr bwMode="auto">
          <a:xfrm>
            <a:off x="1474788" y="3068638"/>
            <a:ext cx="792162" cy="576262"/>
          </a:xfrm>
          <a:prstGeom prst="rect">
            <a:avLst/>
          </a:prstGeom>
        </p:spPr>
        <p:txBody>
          <a:bodyPr wrap="none" fromWordArt="1">
            <a:prstTxWarp prst="textPlain">
              <a:avLst>
                <a:gd name="adj" fmla="val 50000"/>
              </a:avLst>
            </a:prstTxWarp>
          </a:bodyPr>
          <a:lstStyle/>
          <a:p>
            <a:pPr algn="ctr"/>
            <a:r>
              <a:rPr lang="en-US" sz="2800" b="1" kern="10" dirty="0">
                <a:ln w="12700">
                  <a:solidFill>
                    <a:srgbClr val="000000"/>
                  </a:solidFill>
                  <a:round/>
                  <a:headEnd/>
                  <a:tailEnd/>
                </a:ln>
                <a:effectLst>
                  <a:outerShdw dist="45791" dir="2021404" algn="ctr" rotWithShape="0">
                    <a:srgbClr val="808080">
                      <a:alpha val="79999"/>
                    </a:srgbClr>
                  </a:outerShdw>
                </a:effectLst>
                <a:latin typeface="Arial Black"/>
              </a:rPr>
              <a:t>X</a:t>
            </a:r>
          </a:p>
        </p:txBody>
      </p:sp>
      <p:sp>
        <p:nvSpPr>
          <p:cNvPr id="6216" name="WordArt 72"/>
          <p:cNvSpPr>
            <a:spLocks noChangeArrowheads="1" noChangeShapeType="1" noTextEdit="1"/>
          </p:cNvSpPr>
          <p:nvPr/>
        </p:nvSpPr>
        <p:spPr bwMode="auto">
          <a:xfrm>
            <a:off x="1474788" y="3932238"/>
            <a:ext cx="792162" cy="576262"/>
          </a:xfrm>
          <a:prstGeom prst="rect">
            <a:avLst/>
          </a:prstGeom>
        </p:spPr>
        <p:txBody>
          <a:bodyPr wrap="none" fromWordArt="1">
            <a:prstTxWarp prst="textPlain">
              <a:avLst>
                <a:gd name="adj" fmla="val 50000"/>
              </a:avLst>
            </a:prstTxWarp>
          </a:bodyPr>
          <a:lstStyle/>
          <a:p>
            <a:pPr algn="ctr"/>
            <a:r>
              <a:rPr lang="en-US" sz="2800" b="1" kern="10" dirty="0">
                <a:ln w="12700">
                  <a:solidFill>
                    <a:srgbClr val="000000"/>
                  </a:solidFill>
                  <a:round/>
                  <a:headEnd/>
                  <a:tailEnd/>
                </a:ln>
                <a:effectLst>
                  <a:outerShdw dist="45791" dir="2021404" algn="ctr" rotWithShape="0">
                    <a:srgbClr val="808080">
                      <a:alpha val="79999"/>
                    </a:srgbClr>
                  </a:outerShdw>
                </a:effectLst>
                <a:latin typeface="Arial Black"/>
              </a:rPr>
              <a:t>X</a:t>
            </a:r>
          </a:p>
        </p:txBody>
      </p:sp>
      <p:sp>
        <p:nvSpPr>
          <p:cNvPr id="6217" name="WordArt 73"/>
          <p:cNvSpPr>
            <a:spLocks noChangeArrowheads="1" noChangeShapeType="1" noTextEdit="1"/>
          </p:cNvSpPr>
          <p:nvPr/>
        </p:nvSpPr>
        <p:spPr bwMode="auto">
          <a:xfrm>
            <a:off x="1546225" y="4797425"/>
            <a:ext cx="792163" cy="576263"/>
          </a:xfrm>
          <a:prstGeom prst="rect">
            <a:avLst/>
          </a:prstGeom>
        </p:spPr>
        <p:txBody>
          <a:bodyPr wrap="none" fromWordArt="1">
            <a:prstTxWarp prst="textPlain">
              <a:avLst>
                <a:gd name="adj" fmla="val 50000"/>
              </a:avLst>
            </a:prstTxWarp>
          </a:bodyPr>
          <a:lstStyle/>
          <a:p>
            <a:pPr algn="ctr"/>
            <a:r>
              <a:rPr lang="en-US" sz="2800" b="1" kern="10" dirty="0">
                <a:ln w="12700">
                  <a:solidFill>
                    <a:srgbClr val="000000"/>
                  </a:solidFill>
                  <a:round/>
                  <a:headEnd/>
                  <a:tailEnd/>
                </a:ln>
                <a:effectLst>
                  <a:outerShdw dist="45791" dir="2021404" algn="ctr" rotWithShape="0">
                    <a:srgbClr val="808080">
                      <a:alpha val="79999"/>
                    </a:srgbClr>
                  </a:outerShdw>
                </a:effectLst>
                <a:latin typeface="Arial Black"/>
              </a:rPr>
              <a:t>X</a:t>
            </a:r>
          </a:p>
        </p:txBody>
      </p:sp>
      <p:sp>
        <p:nvSpPr>
          <p:cNvPr id="6218" name="WordArt 74"/>
          <p:cNvSpPr>
            <a:spLocks noChangeArrowheads="1" noChangeShapeType="1" noTextEdit="1"/>
          </p:cNvSpPr>
          <p:nvPr/>
        </p:nvSpPr>
        <p:spPr bwMode="auto">
          <a:xfrm>
            <a:off x="1546225" y="5661025"/>
            <a:ext cx="792163" cy="576263"/>
          </a:xfrm>
          <a:prstGeom prst="rect">
            <a:avLst/>
          </a:prstGeom>
        </p:spPr>
        <p:txBody>
          <a:bodyPr wrap="none" fromWordArt="1">
            <a:prstTxWarp prst="textPlain">
              <a:avLst>
                <a:gd name="adj" fmla="val 50000"/>
              </a:avLst>
            </a:prstTxWarp>
          </a:bodyPr>
          <a:lstStyle/>
          <a:p>
            <a:pPr algn="ctr"/>
            <a:r>
              <a:rPr lang="en-US" sz="2800" b="1" kern="10" dirty="0">
                <a:ln w="12700">
                  <a:solidFill>
                    <a:srgbClr val="000000"/>
                  </a:solidFill>
                  <a:round/>
                  <a:headEnd/>
                  <a:tailEnd/>
                </a:ln>
                <a:effectLst>
                  <a:outerShdw dist="45791" dir="2021404" algn="ctr" rotWithShape="0">
                    <a:srgbClr val="808080">
                      <a:alpha val="79999"/>
                    </a:srgbClr>
                  </a:outerShdw>
                </a:effectLst>
                <a:latin typeface="Arial Black"/>
              </a:rPr>
              <a:t>X</a:t>
            </a:r>
          </a:p>
        </p:txBody>
      </p:sp>
      <p:sp>
        <p:nvSpPr>
          <p:cNvPr id="6220" name="WordArt 76"/>
          <p:cNvSpPr>
            <a:spLocks noChangeArrowheads="1" noChangeShapeType="1" noTextEdit="1"/>
          </p:cNvSpPr>
          <p:nvPr/>
        </p:nvSpPr>
        <p:spPr bwMode="auto">
          <a:xfrm>
            <a:off x="2843213" y="3068638"/>
            <a:ext cx="792162" cy="576262"/>
          </a:xfrm>
          <a:prstGeom prst="rect">
            <a:avLst/>
          </a:prstGeom>
        </p:spPr>
        <p:txBody>
          <a:bodyPr wrap="none" fromWordArt="1">
            <a:prstTxWarp prst="textPlain">
              <a:avLst>
                <a:gd name="adj" fmla="val 50000"/>
              </a:avLst>
            </a:prstTxWarp>
          </a:bodyPr>
          <a:lstStyle/>
          <a:p>
            <a:pPr algn="ctr"/>
            <a:r>
              <a:rPr lang="en-US" sz="2800" b="1" kern="10" dirty="0">
                <a:ln w="12700">
                  <a:solidFill>
                    <a:srgbClr val="000000"/>
                  </a:solidFill>
                  <a:round/>
                  <a:headEnd/>
                  <a:tailEnd/>
                </a:ln>
                <a:effectLst>
                  <a:outerShdw dist="45791" dir="2021404" algn="ctr" rotWithShape="0">
                    <a:srgbClr val="808080">
                      <a:alpha val="79999"/>
                    </a:srgbClr>
                  </a:outerShdw>
                </a:effectLst>
                <a:latin typeface="Arial Black"/>
              </a:rPr>
              <a:t>X</a:t>
            </a:r>
          </a:p>
        </p:txBody>
      </p:sp>
      <p:sp>
        <p:nvSpPr>
          <p:cNvPr id="6221" name="WordArt 77"/>
          <p:cNvSpPr>
            <a:spLocks noChangeArrowheads="1" noChangeShapeType="1" noTextEdit="1"/>
          </p:cNvSpPr>
          <p:nvPr/>
        </p:nvSpPr>
        <p:spPr bwMode="auto">
          <a:xfrm>
            <a:off x="2843213" y="3932238"/>
            <a:ext cx="792162" cy="576262"/>
          </a:xfrm>
          <a:prstGeom prst="rect">
            <a:avLst/>
          </a:prstGeom>
        </p:spPr>
        <p:txBody>
          <a:bodyPr wrap="none" fromWordArt="1">
            <a:prstTxWarp prst="textPlain">
              <a:avLst>
                <a:gd name="adj" fmla="val 50000"/>
              </a:avLst>
            </a:prstTxWarp>
          </a:bodyPr>
          <a:lstStyle/>
          <a:p>
            <a:pPr algn="ctr"/>
            <a:r>
              <a:rPr lang="en-US" sz="2800" b="1" kern="10" dirty="0">
                <a:ln w="12700">
                  <a:solidFill>
                    <a:srgbClr val="000000"/>
                  </a:solidFill>
                  <a:round/>
                  <a:headEnd/>
                  <a:tailEnd/>
                </a:ln>
                <a:effectLst>
                  <a:outerShdw dist="45791" dir="2021404" algn="ctr" rotWithShape="0">
                    <a:srgbClr val="808080">
                      <a:alpha val="79999"/>
                    </a:srgbClr>
                  </a:outerShdw>
                </a:effectLst>
                <a:latin typeface="Arial Black"/>
              </a:rPr>
              <a:t>X</a:t>
            </a:r>
          </a:p>
        </p:txBody>
      </p:sp>
      <p:sp>
        <p:nvSpPr>
          <p:cNvPr id="6222" name="WordArt 78"/>
          <p:cNvSpPr>
            <a:spLocks noChangeArrowheads="1" noChangeShapeType="1" noTextEdit="1"/>
          </p:cNvSpPr>
          <p:nvPr/>
        </p:nvSpPr>
        <p:spPr bwMode="auto">
          <a:xfrm>
            <a:off x="2843213" y="4797425"/>
            <a:ext cx="792162" cy="576263"/>
          </a:xfrm>
          <a:prstGeom prst="rect">
            <a:avLst/>
          </a:prstGeom>
        </p:spPr>
        <p:txBody>
          <a:bodyPr wrap="none" fromWordArt="1">
            <a:prstTxWarp prst="textPlain">
              <a:avLst>
                <a:gd name="adj" fmla="val 50000"/>
              </a:avLst>
            </a:prstTxWarp>
          </a:bodyPr>
          <a:lstStyle/>
          <a:p>
            <a:pPr algn="ctr"/>
            <a:r>
              <a:rPr lang="en-US" sz="2800" b="1" kern="10" dirty="0">
                <a:ln w="12700">
                  <a:solidFill>
                    <a:srgbClr val="000000"/>
                  </a:solidFill>
                  <a:round/>
                  <a:headEnd/>
                  <a:tailEnd/>
                </a:ln>
                <a:effectLst>
                  <a:outerShdw dist="45791" dir="2021404" algn="ctr" rotWithShape="0">
                    <a:srgbClr val="808080">
                      <a:alpha val="79999"/>
                    </a:srgbClr>
                  </a:outerShdw>
                </a:effectLst>
                <a:latin typeface="Arial Black"/>
              </a:rPr>
              <a:t>X</a:t>
            </a:r>
          </a:p>
        </p:txBody>
      </p:sp>
      <p:sp>
        <p:nvSpPr>
          <p:cNvPr id="6223" name="WordArt 79"/>
          <p:cNvSpPr>
            <a:spLocks noChangeArrowheads="1" noChangeShapeType="1" noTextEdit="1"/>
          </p:cNvSpPr>
          <p:nvPr/>
        </p:nvSpPr>
        <p:spPr bwMode="auto">
          <a:xfrm>
            <a:off x="2843213" y="5661025"/>
            <a:ext cx="792162" cy="576263"/>
          </a:xfrm>
          <a:prstGeom prst="rect">
            <a:avLst/>
          </a:prstGeom>
        </p:spPr>
        <p:txBody>
          <a:bodyPr wrap="none" fromWordArt="1">
            <a:prstTxWarp prst="textPlain">
              <a:avLst>
                <a:gd name="adj" fmla="val 50000"/>
              </a:avLst>
            </a:prstTxWarp>
          </a:bodyPr>
          <a:lstStyle/>
          <a:p>
            <a:pPr algn="ctr"/>
            <a:r>
              <a:rPr lang="en-US" sz="2800" b="1" kern="10" dirty="0">
                <a:ln w="12700">
                  <a:solidFill>
                    <a:srgbClr val="000000"/>
                  </a:solidFill>
                  <a:round/>
                  <a:headEnd/>
                  <a:tailEnd/>
                </a:ln>
                <a:effectLst>
                  <a:outerShdw dist="45791" dir="2021404" algn="ctr" rotWithShape="0">
                    <a:srgbClr val="808080">
                      <a:alpha val="79999"/>
                    </a:srgbClr>
                  </a:outerShdw>
                </a:effectLst>
                <a:latin typeface="Arial Black"/>
              </a:rPr>
              <a:t>X</a:t>
            </a:r>
          </a:p>
        </p:txBody>
      </p:sp>
      <p:sp>
        <p:nvSpPr>
          <p:cNvPr id="6225" name="WordArt 81"/>
          <p:cNvSpPr>
            <a:spLocks noChangeArrowheads="1" noChangeShapeType="1" noTextEdit="1"/>
          </p:cNvSpPr>
          <p:nvPr/>
        </p:nvSpPr>
        <p:spPr bwMode="auto">
          <a:xfrm>
            <a:off x="4211638" y="3068638"/>
            <a:ext cx="792162" cy="576262"/>
          </a:xfrm>
          <a:prstGeom prst="rect">
            <a:avLst/>
          </a:prstGeom>
        </p:spPr>
        <p:txBody>
          <a:bodyPr wrap="none" fromWordArt="1">
            <a:prstTxWarp prst="textPlain">
              <a:avLst>
                <a:gd name="adj" fmla="val 50000"/>
              </a:avLst>
            </a:prstTxWarp>
          </a:bodyPr>
          <a:lstStyle/>
          <a:p>
            <a:pPr algn="ctr"/>
            <a:r>
              <a:rPr lang="en-US" sz="2800" b="1" kern="10" dirty="0">
                <a:ln w="12700">
                  <a:solidFill>
                    <a:srgbClr val="000000"/>
                  </a:solidFill>
                  <a:round/>
                  <a:headEnd/>
                  <a:tailEnd/>
                </a:ln>
                <a:effectLst>
                  <a:outerShdw dist="45791" dir="2021404" algn="ctr" rotWithShape="0">
                    <a:srgbClr val="808080">
                      <a:alpha val="79999"/>
                    </a:srgbClr>
                  </a:outerShdw>
                </a:effectLst>
                <a:latin typeface="Arial Black"/>
              </a:rPr>
              <a:t>X</a:t>
            </a:r>
          </a:p>
        </p:txBody>
      </p:sp>
      <p:sp>
        <p:nvSpPr>
          <p:cNvPr id="6226" name="WordArt 82"/>
          <p:cNvSpPr>
            <a:spLocks noChangeArrowheads="1" noChangeShapeType="1" noTextEdit="1"/>
          </p:cNvSpPr>
          <p:nvPr/>
        </p:nvSpPr>
        <p:spPr bwMode="auto">
          <a:xfrm>
            <a:off x="4211638" y="3932238"/>
            <a:ext cx="792162" cy="576262"/>
          </a:xfrm>
          <a:prstGeom prst="rect">
            <a:avLst/>
          </a:prstGeom>
        </p:spPr>
        <p:txBody>
          <a:bodyPr wrap="none" fromWordArt="1">
            <a:prstTxWarp prst="textPlain">
              <a:avLst>
                <a:gd name="adj" fmla="val 50000"/>
              </a:avLst>
            </a:prstTxWarp>
          </a:bodyPr>
          <a:lstStyle/>
          <a:p>
            <a:pPr algn="ctr"/>
            <a:r>
              <a:rPr lang="en-US" sz="2800" b="1" kern="10" dirty="0">
                <a:ln w="12700">
                  <a:solidFill>
                    <a:srgbClr val="000000"/>
                  </a:solidFill>
                  <a:round/>
                  <a:headEnd/>
                  <a:tailEnd/>
                </a:ln>
                <a:effectLst>
                  <a:outerShdw dist="45791" dir="2021404" algn="ctr" rotWithShape="0">
                    <a:srgbClr val="808080">
                      <a:alpha val="79999"/>
                    </a:srgbClr>
                  </a:outerShdw>
                </a:effectLst>
                <a:latin typeface="Arial Black"/>
              </a:rPr>
              <a:t>X</a:t>
            </a:r>
          </a:p>
        </p:txBody>
      </p:sp>
      <p:sp>
        <p:nvSpPr>
          <p:cNvPr id="6227" name="WordArt 83"/>
          <p:cNvSpPr>
            <a:spLocks noChangeArrowheads="1" noChangeShapeType="1" noTextEdit="1"/>
          </p:cNvSpPr>
          <p:nvPr/>
        </p:nvSpPr>
        <p:spPr bwMode="auto">
          <a:xfrm>
            <a:off x="4211638" y="5661025"/>
            <a:ext cx="792162" cy="576263"/>
          </a:xfrm>
          <a:prstGeom prst="rect">
            <a:avLst/>
          </a:prstGeom>
        </p:spPr>
        <p:txBody>
          <a:bodyPr wrap="none" fromWordArt="1">
            <a:prstTxWarp prst="textPlain">
              <a:avLst>
                <a:gd name="adj" fmla="val 50000"/>
              </a:avLst>
            </a:prstTxWarp>
          </a:bodyPr>
          <a:lstStyle/>
          <a:p>
            <a:pPr algn="ctr"/>
            <a:r>
              <a:rPr lang="en-US" sz="2800" b="1" kern="10" dirty="0">
                <a:ln w="12700">
                  <a:solidFill>
                    <a:srgbClr val="000000"/>
                  </a:solidFill>
                  <a:round/>
                  <a:headEnd/>
                  <a:tailEnd/>
                </a:ln>
                <a:effectLst>
                  <a:outerShdw dist="45791" dir="2021404" algn="ctr" rotWithShape="0">
                    <a:srgbClr val="808080">
                      <a:alpha val="79999"/>
                    </a:srgbClr>
                  </a:outerShdw>
                </a:effectLst>
                <a:latin typeface="Arial Black"/>
              </a:rPr>
              <a:t>X</a:t>
            </a:r>
          </a:p>
        </p:txBody>
      </p:sp>
      <p:sp>
        <p:nvSpPr>
          <p:cNvPr id="6228" name="WordArt 84"/>
          <p:cNvSpPr>
            <a:spLocks noChangeArrowheads="1" noChangeShapeType="1" noTextEdit="1"/>
          </p:cNvSpPr>
          <p:nvPr/>
        </p:nvSpPr>
        <p:spPr bwMode="auto">
          <a:xfrm>
            <a:off x="4211638" y="4797425"/>
            <a:ext cx="792162" cy="576263"/>
          </a:xfrm>
          <a:prstGeom prst="rect">
            <a:avLst/>
          </a:prstGeom>
        </p:spPr>
        <p:txBody>
          <a:bodyPr wrap="none" fromWordArt="1">
            <a:prstTxWarp prst="textPlain">
              <a:avLst>
                <a:gd name="adj" fmla="val 50000"/>
              </a:avLst>
            </a:prstTxWarp>
          </a:bodyPr>
          <a:lstStyle/>
          <a:p>
            <a:pPr algn="ctr"/>
            <a:r>
              <a:rPr lang="en-US" sz="2800" b="1" kern="10" dirty="0">
                <a:ln w="12700">
                  <a:solidFill>
                    <a:srgbClr val="000000"/>
                  </a:solidFill>
                  <a:round/>
                  <a:headEnd/>
                  <a:tailEnd/>
                </a:ln>
                <a:effectLst>
                  <a:outerShdw dist="45791" dir="2021404" algn="ctr" rotWithShape="0">
                    <a:srgbClr val="808080">
                      <a:alpha val="79999"/>
                    </a:srgbClr>
                  </a:outerShdw>
                </a:effectLst>
                <a:latin typeface="Arial Black"/>
              </a:rPr>
              <a:t>X</a:t>
            </a:r>
          </a:p>
        </p:txBody>
      </p:sp>
      <p:sp>
        <p:nvSpPr>
          <p:cNvPr id="6230" name="WordArt 86"/>
          <p:cNvSpPr>
            <a:spLocks noChangeArrowheads="1" noChangeShapeType="1" noTextEdit="1"/>
          </p:cNvSpPr>
          <p:nvPr/>
        </p:nvSpPr>
        <p:spPr bwMode="auto">
          <a:xfrm>
            <a:off x="5651500" y="3068638"/>
            <a:ext cx="792163" cy="576262"/>
          </a:xfrm>
          <a:prstGeom prst="rect">
            <a:avLst/>
          </a:prstGeom>
        </p:spPr>
        <p:txBody>
          <a:bodyPr wrap="none" fromWordArt="1">
            <a:prstTxWarp prst="textPlain">
              <a:avLst>
                <a:gd name="adj" fmla="val 50000"/>
              </a:avLst>
            </a:prstTxWarp>
          </a:bodyPr>
          <a:lstStyle/>
          <a:p>
            <a:pPr algn="ctr"/>
            <a:r>
              <a:rPr lang="en-US" sz="2800" b="1" kern="10" dirty="0">
                <a:ln w="12700">
                  <a:solidFill>
                    <a:srgbClr val="000000"/>
                  </a:solidFill>
                  <a:round/>
                  <a:headEnd/>
                  <a:tailEnd/>
                </a:ln>
                <a:effectLst>
                  <a:outerShdw dist="45791" dir="2021404" algn="ctr" rotWithShape="0">
                    <a:srgbClr val="808080">
                      <a:alpha val="79999"/>
                    </a:srgbClr>
                  </a:outerShdw>
                </a:effectLst>
                <a:latin typeface="Arial Black"/>
              </a:rPr>
              <a:t>X</a:t>
            </a:r>
          </a:p>
        </p:txBody>
      </p:sp>
      <p:sp>
        <p:nvSpPr>
          <p:cNvPr id="6231" name="WordArt 87"/>
          <p:cNvSpPr>
            <a:spLocks noChangeArrowheads="1" noChangeShapeType="1" noTextEdit="1"/>
          </p:cNvSpPr>
          <p:nvPr/>
        </p:nvSpPr>
        <p:spPr bwMode="auto">
          <a:xfrm>
            <a:off x="5578475" y="4797425"/>
            <a:ext cx="792163" cy="576263"/>
          </a:xfrm>
          <a:prstGeom prst="rect">
            <a:avLst/>
          </a:prstGeom>
        </p:spPr>
        <p:txBody>
          <a:bodyPr wrap="none" fromWordArt="1">
            <a:prstTxWarp prst="textPlain">
              <a:avLst>
                <a:gd name="adj" fmla="val 50000"/>
              </a:avLst>
            </a:prstTxWarp>
          </a:bodyPr>
          <a:lstStyle/>
          <a:p>
            <a:pPr algn="ctr"/>
            <a:r>
              <a:rPr lang="en-US" sz="2800" b="1" kern="10" dirty="0">
                <a:ln w="12700">
                  <a:solidFill>
                    <a:srgbClr val="000000"/>
                  </a:solidFill>
                  <a:round/>
                  <a:headEnd/>
                  <a:tailEnd/>
                </a:ln>
                <a:effectLst>
                  <a:outerShdw dist="45791" dir="2021404" algn="ctr" rotWithShape="0">
                    <a:srgbClr val="808080">
                      <a:alpha val="79999"/>
                    </a:srgbClr>
                  </a:outerShdw>
                </a:effectLst>
                <a:latin typeface="Arial Black"/>
              </a:rPr>
              <a:t>X</a:t>
            </a:r>
          </a:p>
        </p:txBody>
      </p:sp>
      <p:sp>
        <p:nvSpPr>
          <p:cNvPr id="6232" name="WordArt 88"/>
          <p:cNvSpPr>
            <a:spLocks noChangeArrowheads="1" noChangeShapeType="1" noTextEdit="1"/>
          </p:cNvSpPr>
          <p:nvPr/>
        </p:nvSpPr>
        <p:spPr bwMode="auto">
          <a:xfrm>
            <a:off x="6946900" y="3932238"/>
            <a:ext cx="792163" cy="576262"/>
          </a:xfrm>
          <a:prstGeom prst="rect">
            <a:avLst/>
          </a:prstGeom>
        </p:spPr>
        <p:txBody>
          <a:bodyPr wrap="none" fromWordArt="1">
            <a:prstTxWarp prst="textPlain">
              <a:avLst>
                <a:gd name="adj" fmla="val 50000"/>
              </a:avLst>
            </a:prstTxWarp>
          </a:bodyPr>
          <a:lstStyle/>
          <a:p>
            <a:pPr algn="ctr"/>
            <a:r>
              <a:rPr lang="en-US" sz="2800" b="1" kern="10" dirty="0">
                <a:ln w="12700">
                  <a:solidFill>
                    <a:srgbClr val="000000"/>
                  </a:solidFill>
                  <a:round/>
                  <a:headEnd/>
                  <a:tailEnd/>
                </a:ln>
                <a:effectLst>
                  <a:outerShdw dist="45791" dir="2021404" algn="ctr" rotWithShape="0">
                    <a:srgbClr val="808080">
                      <a:alpha val="79999"/>
                    </a:srgbClr>
                  </a:outerShdw>
                </a:effectLst>
                <a:latin typeface="Arial Black"/>
              </a:rPr>
              <a:t>X</a:t>
            </a:r>
          </a:p>
        </p:txBody>
      </p:sp>
      <p:sp>
        <p:nvSpPr>
          <p:cNvPr id="6233" name="WordArt 89"/>
          <p:cNvSpPr>
            <a:spLocks noChangeArrowheads="1" noChangeShapeType="1" noTextEdit="1"/>
          </p:cNvSpPr>
          <p:nvPr/>
        </p:nvSpPr>
        <p:spPr bwMode="auto">
          <a:xfrm>
            <a:off x="5578475" y="3932238"/>
            <a:ext cx="792163" cy="576262"/>
          </a:xfrm>
          <a:prstGeom prst="rect">
            <a:avLst/>
          </a:prstGeom>
        </p:spPr>
        <p:txBody>
          <a:bodyPr wrap="none" fromWordArt="1">
            <a:prstTxWarp prst="textPlain">
              <a:avLst>
                <a:gd name="adj" fmla="val 50000"/>
              </a:avLst>
            </a:prstTxWarp>
          </a:bodyPr>
          <a:lstStyle/>
          <a:p>
            <a:pPr algn="ctr"/>
            <a:r>
              <a:rPr lang="en-US" sz="2800" b="1" kern="10" dirty="0">
                <a:ln w="12700">
                  <a:solidFill>
                    <a:srgbClr val="000000"/>
                  </a:solidFill>
                  <a:round/>
                  <a:headEnd/>
                  <a:tailEnd/>
                </a:ln>
                <a:effectLst>
                  <a:outerShdw dist="45791" dir="2021404" algn="ctr" rotWithShape="0">
                    <a:srgbClr val="808080">
                      <a:alpha val="79999"/>
                    </a:srgbClr>
                  </a:outerShdw>
                </a:effectLst>
                <a:latin typeface="Arial Black"/>
              </a:rPr>
              <a:t>X</a:t>
            </a:r>
          </a:p>
        </p:txBody>
      </p:sp>
      <p:sp>
        <p:nvSpPr>
          <p:cNvPr id="6234" name="WordArt 90"/>
          <p:cNvSpPr>
            <a:spLocks noChangeArrowheads="1" noChangeShapeType="1" noTextEdit="1"/>
          </p:cNvSpPr>
          <p:nvPr/>
        </p:nvSpPr>
        <p:spPr bwMode="auto">
          <a:xfrm>
            <a:off x="6946900" y="3068638"/>
            <a:ext cx="792163" cy="576262"/>
          </a:xfrm>
          <a:prstGeom prst="rect">
            <a:avLst/>
          </a:prstGeom>
        </p:spPr>
        <p:txBody>
          <a:bodyPr wrap="none" fromWordArt="1">
            <a:prstTxWarp prst="textPlain">
              <a:avLst>
                <a:gd name="adj" fmla="val 50000"/>
              </a:avLst>
            </a:prstTxWarp>
          </a:bodyPr>
          <a:lstStyle/>
          <a:p>
            <a:pPr algn="ctr"/>
            <a:r>
              <a:rPr lang="en-US" sz="2800" b="1" kern="10" dirty="0">
                <a:ln w="12700">
                  <a:solidFill>
                    <a:srgbClr val="000000"/>
                  </a:solidFill>
                  <a:round/>
                  <a:headEnd/>
                  <a:tailEnd/>
                </a:ln>
                <a:effectLst>
                  <a:outerShdw dist="45791" dir="2021404" algn="ctr" rotWithShape="0">
                    <a:srgbClr val="808080">
                      <a:alpha val="79999"/>
                    </a:srgbClr>
                  </a:outerShdw>
                </a:effectLst>
                <a:latin typeface="Arial Black"/>
              </a:rPr>
              <a:t>X</a:t>
            </a:r>
          </a:p>
        </p:txBody>
      </p:sp>
      <p:sp>
        <p:nvSpPr>
          <p:cNvPr id="6242" name="WordArt 98"/>
          <p:cNvSpPr>
            <a:spLocks noChangeArrowheads="1" noChangeShapeType="1" noTextEdit="1"/>
          </p:cNvSpPr>
          <p:nvPr/>
        </p:nvSpPr>
        <p:spPr bwMode="auto">
          <a:xfrm>
            <a:off x="6946900" y="5661025"/>
            <a:ext cx="792163" cy="576263"/>
          </a:xfrm>
          <a:prstGeom prst="rect">
            <a:avLst/>
          </a:prstGeom>
        </p:spPr>
        <p:txBody>
          <a:bodyPr wrap="none" fromWordArt="1">
            <a:prstTxWarp prst="textPlain">
              <a:avLst>
                <a:gd name="adj" fmla="val 50000"/>
              </a:avLst>
            </a:prstTxWarp>
          </a:bodyPr>
          <a:lstStyle/>
          <a:p>
            <a:pPr algn="ctr"/>
            <a:r>
              <a:rPr lang="en-US" sz="2800" b="1" kern="10" dirty="0">
                <a:ln w="12700">
                  <a:solidFill>
                    <a:srgbClr val="000000"/>
                  </a:solidFill>
                  <a:round/>
                  <a:headEnd/>
                  <a:tailEnd/>
                </a:ln>
                <a:effectLst>
                  <a:outerShdw dist="45791" dir="2021404" algn="ctr" rotWithShape="0">
                    <a:srgbClr val="808080">
                      <a:alpha val="79999"/>
                    </a:srgbClr>
                  </a:outerShdw>
                </a:effectLst>
                <a:latin typeface="Arial Black"/>
              </a:rPr>
              <a:t>X</a:t>
            </a:r>
          </a:p>
        </p:txBody>
      </p:sp>
      <p:sp>
        <p:nvSpPr>
          <p:cNvPr id="6243" name="WordArt 99"/>
          <p:cNvSpPr>
            <a:spLocks noChangeArrowheads="1" noChangeShapeType="1" noTextEdit="1"/>
          </p:cNvSpPr>
          <p:nvPr/>
        </p:nvSpPr>
        <p:spPr bwMode="auto">
          <a:xfrm>
            <a:off x="5578475" y="5661025"/>
            <a:ext cx="792163" cy="576263"/>
          </a:xfrm>
          <a:prstGeom prst="rect">
            <a:avLst/>
          </a:prstGeom>
        </p:spPr>
        <p:txBody>
          <a:bodyPr wrap="none" fromWordArt="1">
            <a:prstTxWarp prst="textPlain">
              <a:avLst>
                <a:gd name="adj" fmla="val 50000"/>
              </a:avLst>
            </a:prstTxWarp>
          </a:bodyPr>
          <a:lstStyle/>
          <a:p>
            <a:pPr algn="ctr"/>
            <a:r>
              <a:rPr lang="en-US" sz="2800" b="1" kern="10" dirty="0">
                <a:ln w="12700">
                  <a:solidFill>
                    <a:srgbClr val="000000"/>
                  </a:solidFill>
                  <a:round/>
                  <a:headEnd/>
                  <a:tailEnd/>
                </a:ln>
                <a:effectLst>
                  <a:outerShdw dist="45791" dir="2021404" algn="ctr" rotWithShape="0">
                    <a:srgbClr val="808080">
                      <a:alpha val="79999"/>
                    </a:srgbClr>
                  </a:outerShdw>
                </a:effectLst>
                <a:latin typeface="Arial Black"/>
              </a:rPr>
              <a:t>X</a:t>
            </a:r>
          </a:p>
        </p:txBody>
      </p:sp>
      <p:sp>
        <p:nvSpPr>
          <p:cNvPr id="6244" name="WordArt 100">
            <a:hlinkClick r:id="" action="ppaction://noaction"/>
          </p:cNvPr>
          <p:cNvSpPr>
            <a:spLocks noChangeArrowheads="1" noChangeShapeType="1" noTextEdit="1"/>
          </p:cNvSpPr>
          <p:nvPr/>
        </p:nvSpPr>
        <p:spPr bwMode="auto">
          <a:xfrm>
            <a:off x="6946900" y="4797425"/>
            <a:ext cx="792163" cy="576263"/>
          </a:xfrm>
          <a:prstGeom prst="rect">
            <a:avLst/>
          </a:prstGeom>
        </p:spPr>
        <p:txBody>
          <a:bodyPr wrap="none" fromWordArt="1">
            <a:prstTxWarp prst="textPlain">
              <a:avLst>
                <a:gd name="adj" fmla="val 50000"/>
              </a:avLst>
            </a:prstTxWarp>
          </a:bodyPr>
          <a:lstStyle/>
          <a:p>
            <a:pPr algn="ctr"/>
            <a:r>
              <a:rPr lang="en-US" sz="2800" b="1" kern="10" dirty="0">
                <a:ln w="12700">
                  <a:solidFill>
                    <a:srgbClr val="000000"/>
                  </a:solidFill>
                  <a:round/>
                  <a:headEnd/>
                  <a:tailEnd/>
                </a:ln>
                <a:effectLst>
                  <a:outerShdw dist="45791" dir="2021404" algn="ctr" rotWithShape="0">
                    <a:srgbClr val="808080">
                      <a:alpha val="79999"/>
                    </a:srgbClr>
                  </a:outerShdw>
                </a:effectLst>
                <a:latin typeface="Arial Black"/>
              </a:rPr>
              <a:t>X</a:t>
            </a:r>
          </a:p>
        </p:txBody>
      </p:sp>
      <p:sp>
        <p:nvSpPr>
          <p:cNvPr id="6245" name="AutoShape 101">
            <a:hlinkClick r:id="" action="ppaction://noaction" highlightClick="1"/>
          </p:cNvPr>
          <p:cNvSpPr>
            <a:spLocks noChangeArrowheads="1"/>
          </p:cNvSpPr>
          <p:nvPr/>
        </p:nvSpPr>
        <p:spPr bwMode="auto">
          <a:xfrm>
            <a:off x="179388" y="1192684"/>
            <a:ext cx="868362" cy="292100"/>
          </a:xfrm>
          <a:prstGeom prst="actionButtonBlank">
            <a:avLst/>
          </a:prstGeom>
          <a:solidFill>
            <a:srgbClr val="000000"/>
          </a:solidFill>
          <a:ln w="25400">
            <a:solidFill>
              <a:schemeClr val="accent1"/>
            </a:solidFill>
            <a:miter lim="800000"/>
            <a:headEnd/>
            <a:tailEnd/>
          </a:ln>
        </p:spPr>
        <p:txBody>
          <a:bodyPr wrap="none" anchor="ctr"/>
          <a:lstStyle/>
          <a:p>
            <a:pPr algn="ctr"/>
            <a:r>
              <a:rPr lang="en-US" b="1" dirty="0">
                <a:solidFill>
                  <a:srgbClr val="FFFFCC"/>
                </a:solidFill>
              </a:rPr>
              <a:t>$1</a:t>
            </a:r>
          </a:p>
        </p:txBody>
      </p:sp>
      <p:sp>
        <p:nvSpPr>
          <p:cNvPr id="6246" name="AutoShape 102">
            <a:hlinkClick r:id="" action="ppaction://noaction" highlightClick="1"/>
          </p:cNvPr>
          <p:cNvSpPr>
            <a:spLocks noChangeArrowheads="1"/>
          </p:cNvSpPr>
          <p:nvPr/>
        </p:nvSpPr>
        <p:spPr bwMode="auto">
          <a:xfrm>
            <a:off x="179388" y="1623715"/>
            <a:ext cx="868362" cy="365125"/>
          </a:xfrm>
          <a:prstGeom prst="actionButtonBlank">
            <a:avLst/>
          </a:prstGeom>
          <a:solidFill>
            <a:srgbClr val="000000"/>
          </a:solidFill>
          <a:ln w="25400">
            <a:solidFill>
              <a:schemeClr val="accent1"/>
            </a:solidFill>
            <a:miter lim="800000"/>
            <a:headEnd/>
            <a:tailEnd/>
          </a:ln>
        </p:spPr>
        <p:txBody>
          <a:bodyPr wrap="none" anchor="ctr"/>
          <a:lstStyle/>
          <a:p>
            <a:pPr algn="ctr"/>
            <a:r>
              <a:rPr lang="en-US" b="1" dirty="0">
                <a:solidFill>
                  <a:srgbClr val="FFFFCC"/>
                </a:solidFill>
              </a:rPr>
              <a:t>$5</a:t>
            </a:r>
          </a:p>
        </p:txBody>
      </p:sp>
      <p:sp>
        <p:nvSpPr>
          <p:cNvPr id="6247" name="AutoShape 103">
            <a:hlinkClick r:id="" action="ppaction://noaction" highlightClick="1"/>
          </p:cNvPr>
          <p:cNvSpPr>
            <a:spLocks noChangeArrowheads="1"/>
          </p:cNvSpPr>
          <p:nvPr/>
        </p:nvSpPr>
        <p:spPr bwMode="auto">
          <a:xfrm>
            <a:off x="179388" y="2128788"/>
            <a:ext cx="868362" cy="292100"/>
          </a:xfrm>
          <a:prstGeom prst="actionButtonBlank">
            <a:avLst/>
          </a:prstGeom>
          <a:solidFill>
            <a:srgbClr val="000000"/>
          </a:solidFill>
          <a:ln w="25400">
            <a:solidFill>
              <a:schemeClr val="accent1"/>
            </a:solidFill>
            <a:miter lim="800000"/>
            <a:headEnd/>
            <a:tailEnd/>
          </a:ln>
        </p:spPr>
        <p:txBody>
          <a:bodyPr wrap="none" anchor="ctr"/>
          <a:lstStyle/>
          <a:p>
            <a:pPr algn="ctr"/>
            <a:r>
              <a:rPr lang="en-US" dirty="0">
                <a:solidFill>
                  <a:srgbClr val="FFFFCC"/>
                </a:solidFill>
              </a:rPr>
              <a:t>$10</a:t>
            </a:r>
          </a:p>
        </p:txBody>
      </p:sp>
      <p:sp>
        <p:nvSpPr>
          <p:cNvPr id="6248" name="AutoShape 104">
            <a:hlinkClick r:id="" action="ppaction://noaction" highlightClick="1"/>
          </p:cNvPr>
          <p:cNvSpPr>
            <a:spLocks noChangeArrowheads="1"/>
          </p:cNvSpPr>
          <p:nvPr/>
        </p:nvSpPr>
        <p:spPr bwMode="auto">
          <a:xfrm>
            <a:off x="179388" y="2560836"/>
            <a:ext cx="868362" cy="292100"/>
          </a:xfrm>
          <a:prstGeom prst="actionButtonBlank">
            <a:avLst/>
          </a:prstGeom>
          <a:solidFill>
            <a:srgbClr val="000000"/>
          </a:solidFill>
          <a:ln w="25400">
            <a:solidFill>
              <a:schemeClr val="accent1"/>
            </a:solidFill>
            <a:miter lim="800000"/>
            <a:headEnd/>
            <a:tailEnd/>
          </a:ln>
        </p:spPr>
        <p:txBody>
          <a:bodyPr wrap="none" anchor="ctr"/>
          <a:lstStyle/>
          <a:p>
            <a:pPr algn="ctr"/>
            <a:r>
              <a:rPr lang="en-US" dirty="0">
                <a:solidFill>
                  <a:srgbClr val="FFFFCC"/>
                </a:solidFill>
              </a:rPr>
              <a:t>$25</a:t>
            </a:r>
          </a:p>
        </p:txBody>
      </p:sp>
      <p:sp>
        <p:nvSpPr>
          <p:cNvPr id="6270" name="AutoShape 126">
            <a:hlinkClick r:id="" action="ppaction://noaction" highlightClick="1"/>
          </p:cNvPr>
          <p:cNvSpPr>
            <a:spLocks noChangeArrowheads="1"/>
          </p:cNvSpPr>
          <p:nvPr/>
        </p:nvSpPr>
        <p:spPr bwMode="auto">
          <a:xfrm>
            <a:off x="179388" y="2992884"/>
            <a:ext cx="868362" cy="292100"/>
          </a:xfrm>
          <a:prstGeom prst="actionButtonBlank">
            <a:avLst/>
          </a:prstGeom>
          <a:solidFill>
            <a:srgbClr val="000000"/>
          </a:solidFill>
          <a:ln w="25400">
            <a:solidFill>
              <a:schemeClr val="accent1"/>
            </a:solidFill>
            <a:miter lim="800000"/>
            <a:headEnd/>
            <a:tailEnd/>
          </a:ln>
        </p:spPr>
        <p:txBody>
          <a:bodyPr wrap="none" anchor="ctr"/>
          <a:lstStyle/>
          <a:p>
            <a:pPr algn="ctr"/>
            <a:r>
              <a:rPr lang="en-US" dirty="0">
                <a:solidFill>
                  <a:srgbClr val="FFFFCC"/>
                </a:solidFill>
              </a:rPr>
              <a:t>$50</a:t>
            </a:r>
          </a:p>
        </p:txBody>
      </p:sp>
      <p:sp>
        <p:nvSpPr>
          <p:cNvPr id="6271" name="AutoShape 127">
            <a:hlinkClick r:id="" action="ppaction://noaction" highlightClick="1"/>
          </p:cNvPr>
          <p:cNvSpPr>
            <a:spLocks noChangeArrowheads="1"/>
          </p:cNvSpPr>
          <p:nvPr/>
        </p:nvSpPr>
        <p:spPr bwMode="auto">
          <a:xfrm>
            <a:off x="179388" y="3424932"/>
            <a:ext cx="868362" cy="292100"/>
          </a:xfrm>
          <a:prstGeom prst="actionButtonBlank">
            <a:avLst/>
          </a:prstGeom>
          <a:solidFill>
            <a:srgbClr val="000000"/>
          </a:solidFill>
          <a:ln w="25400">
            <a:solidFill>
              <a:schemeClr val="accent1"/>
            </a:solidFill>
            <a:miter lim="800000"/>
            <a:headEnd/>
            <a:tailEnd/>
          </a:ln>
        </p:spPr>
        <p:txBody>
          <a:bodyPr wrap="none" anchor="ctr"/>
          <a:lstStyle/>
          <a:p>
            <a:pPr algn="ctr"/>
            <a:r>
              <a:rPr lang="en-US" dirty="0">
                <a:solidFill>
                  <a:srgbClr val="FFFFCC"/>
                </a:solidFill>
              </a:rPr>
              <a:t>$75</a:t>
            </a:r>
          </a:p>
        </p:txBody>
      </p:sp>
      <p:sp>
        <p:nvSpPr>
          <p:cNvPr id="6272" name="AutoShape 128">
            <a:hlinkClick r:id="" action="ppaction://noaction" highlightClick="1"/>
          </p:cNvPr>
          <p:cNvSpPr>
            <a:spLocks noChangeArrowheads="1"/>
          </p:cNvSpPr>
          <p:nvPr/>
        </p:nvSpPr>
        <p:spPr bwMode="auto">
          <a:xfrm>
            <a:off x="179388" y="3856980"/>
            <a:ext cx="868362" cy="292100"/>
          </a:xfrm>
          <a:prstGeom prst="actionButtonBlank">
            <a:avLst/>
          </a:prstGeom>
          <a:solidFill>
            <a:srgbClr val="000000"/>
          </a:solidFill>
          <a:ln w="25400">
            <a:solidFill>
              <a:schemeClr val="accent1"/>
            </a:solidFill>
            <a:miter lim="800000"/>
            <a:headEnd/>
            <a:tailEnd/>
          </a:ln>
        </p:spPr>
        <p:txBody>
          <a:bodyPr wrap="none" anchor="ctr"/>
          <a:lstStyle/>
          <a:p>
            <a:pPr algn="ctr"/>
            <a:r>
              <a:rPr lang="en-US" dirty="0">
                <a:solidFill>
                  <a:srgbClr val="FFFFCC"/>
                </a:solidFill>
              </a:rPr>
              <a:t>$100</a:t>
            </a:r>
          </a:p>
        </p:txBody>
      </p:sp>
      <p:sp>
        <p:nvSpPr>
          <p:cNvPr id="6273" name="AutoShape 129">
            <a:hlinkClick r:id="" action="ppaction://noaction" highlightClick="1"/>
          </p:cNvPr>
          <p:cNvSpPr>
            <a:spLocks noChangeArrowheads="1"/>
          </p:cNvSpPr>
          <p:nvPr/>
        </p:nvSpPr>
        <p:spPr bwMode="auto">
          <a:xfrm>
            <a:off x="179388" y="4289028"/>
            <a:ext cx="868362" cy="292100"/>
          </a:xfrm>
          <a:prstGeom prst="actionButtonBlank">
            <a:avLst/>
          </a:prstGeom>
          <a:solidFill>
            <a:srgbClr val="000000"/>
          </a:solidFill>
          <a:ln w="25400">
            <a:solidFill>
              <a:schemeClr val="accent1"/>
            </a:solidFill>
            <a:miter lim="800000"/>
            <a:headEnd/>
            <a:tailEnd/>
          </a:ln>
        </p:spPr>
        <p:txBody>
          <a:bodyPr wrap="none" anchor="ctr"/>
          <a:lstStyle/>
          <a:p>
            <a:pPr algn="ctr"/>
            <a:r>
              <a:rPr lang="en-US" dirty="0">
                <a:solidFill>
                  <a:srgbClr val="FFFFCC"/>
                </a:solidFill>
              </a:rPr>
              <a:t>$200</a:t>
            </a:r>
          </a:p>
        </p:txBody>
      </p:sp>
      <p:sp>
        <p:nvSpPr>
          <p:cNvPr id="6274" name="AutoShape 130">
            <a:hlinkClick r:id="" action="ppaction://noaction" highlightClick="1"/>
          </p:cNvPr>
          <p:cNvSpPr>
            <a:spLocks noChangeArrowheads="1"/>
          </p:cNvSpPr>
          <p:nvPr/>
        </p:nvSpPr>
        <p:spPr bwMode="auto">
          <a:xfrm>
            <a:off x="179388" y="4721076"/>
            <a:ext cx="868362" cy="292100"/>
          </a:xfrm>
          <a:prstGeom prst="actionButtonBlank">
            <a:avLst/>
          </a:prstGeom>
          <a:solidFill>
            <a:srgbClr val="000000"/>
          </a:solidFill>
          <a:ln w="25400">
            <a:solidFill>
              <a:schemeClr val="accent1"/>
            </a:solidFill>
            <a:miter lim="800000"/>
            <a:headEnd/>
            <a:tailEnd/>
          </a:ln>
        </p:spPr>
        <p:txBody>
          <a:bodyPr wrap="none" anchor="ctr"/>
          <a:lstStyle/>
          <a:p>
            <a:pPr algn="ctr"/>
            <a:r>
              <a:rPr lang="en-US" dirty="0">
                <a:solidFill>
                  <a:srgbClr val="FFFFCC"/>
                </a:solidFill>
              </a:rPr>
              <a:t>$300</a:t>
            </a:r>
          </a:p>
        </p:txBody>
      </p:sp>
      <p:sp>
        <p:nvSpPr>
          <p:cNvPr id="6275" name="AutoShape 131">
            <a:hlinkClick r:id="" action="ppaction://noaction" highlightClick="1"/>
          </p:cNvPr>
          <p:cNvSpPr>
            <a:spLocks noChangeArrowheads="1"/>
          </p:cNvSpPr>
          <p:nvPr/>
        </p:nvSpPr>
        <p:spPr bwMode="auto">
          <a:xfrm>
            <a:off x="179388" y="5153124"/>
            <a:ext cx="868362" cy="292100"/>
          </a:xfrm>
          <a:prstGeom prst="actionButtonBlank">
            <a:avLst/>
          </a:prstGeom>
          <a:solidFill>
            <a:srgbClr val="000000"/>
          </a:solidFill>
          <a:ln w="25400">
            <a:solidFill>
              <a:schemeClr val="accent1"/>
            </a:solidFill>
            <a:miter lim="800000"/>
            <a:headEnd/>
            <a:tailEnd/>
          </a:ln>
        </p:spPr>
        <p:txBody>
          <a:bodyPr wrap="none" anchor="ctr"/>
          <a:lstStyle/>
          <a:p>
            <a:pPr algn="ctr"/>
            <a:r>
              <a:rPr lang="en-US" dirty="0">
                <a:solidFill>
                  <a:srgbClr val="FFFFCC"/>
                </a:solidFill>
              </a:rPr>
              <a:t>$400</a:t>
            </a:r>
          </a:p>
        </p:txBody>
      </p:sp>
      <p:sp>
        <p:nvSpPr>
          <p:cNvPr id="6276" name="AutoShape 132">
            <a:hlinkClick r:id="" action="ppaction://noaction" highlightClick="1"/>
          </p:cNvPr>
          <p:cNvSpPr>
            <a:spLocks noChangeArrowheads="1"/>
          </p:cNvSpPr>
          <p:nvPr/>
        </p:nvSpPr>
        <p:spPr bwMode="auto">
          <a:xfrm>
            <a:off x="179388" y="5589588"/>
            <a:ext cx="868362" cy="292100"/>
          </a:xfrm>
          <a:prstGeom prst="actionButtonBlank">
            <a:avLst/>
          </a:prstGeom>
          <a:solidFill>
            <a:srgbClr val="000000"/>
          </a:solidFill>
          <a:ln w="25400">
            <a:solidFill>
              <a:schemeClr val="accent1"/>
            </a:solidFill>
            <a:miter lim="800000"/>
            <a:headEnd/>
            <a:tailEnd/>
          </a:ln>
        </p:spPr>
        <p:txBody>
          <a:bodyPr wrap="none" anchor="ctr"/>
          <a:lstStyle/>
          <a:p>
            <a:pPr algn="ctr"/>
            <a:r>
              <a:rPr lang="en-US" dirty="0">
                <a:solidFill>
                  <a:srgbClr val="FFFFCC"/>
                </a:solidFill>
              </a:rPr>
              <a:t>$500</a:t>
            </a:r>
          </a:p>
        </p:txBody>
      </p:sp>
      <p:sp>
        <p:nvSpPr>
          <p:cNvPr id="6277" name="AutoShape 133">
            <a:hlinkClick r:id="" action="ppaction://noaction" highlightClick="1"/>
          </p:cNvPr>
          <p:cNvSpPr>
            <a:spLocks noChangeArrowheads="1"/>
          </p:cNvSpPr>
          <p:nvPr/>
        </p:nvSpPr>
        <p:spPr bwMode="auto">
          <a:xfrm>
            <a:off x="179388" y="6021388"/>
            <a:ext cx="868362" cy="292608"/>
          </a:xfrm>
          <a:prstGeom prst="actionButtonBlank">
            <a:avLst/>
          </a:prstGeom>
          <a:solidFill>
            <a:srgbClr val="000000"/>
          </a:solidFill>
          <a:ln w="25400">
            <a:solidFill>
              <a:schemeClr val="accent1"/>
            </a:solidFill>
            <a:miter lim="800000"/>
            <a:headEnd/>
            <a:tailEnd/>
          </a:ln>
        </p:spPr>
        <p:txBody>
          <a:bodyPr wrap="none" anchor="ctr"/>
          <a:lstStyle/>
          <a:p>
            <a:pPr algn="ctr"/>
            <a:r>
              <a:rPr lang="en-US" dirty="0">
                <a:solidFill>
                  <a:srgbClr val="FFFFCC"/>
                </a:solidFill>
              </a:rPr>
              <a:t>$750</a:t>
            </a:r>
          </a:p>
        </p:txBody>
      </p:sp>
      <p:sp>
        <p:nvSpPr>
          <p:cNvPr id="6279" name="AutoShape 135">
            <a:hlinkClick r:id="" action="ppaction://noaction" highlightClick="1"/>
          </p:cNvPr>
          <p:cNvSpPr>
            <a:spLocks noChangeArrowheads="1"/>
          </p:cNvSpPr>
          <p:nvPr/>
        </p:nvSpPr>
        <p:spPr bwMode="auto">
          <a:xfrm>
            <a:off x="8097838" y="1264692"/>
            <a:ext cx="1005840" cy="292100"/>
          </a:xfrm>
          <a:prstGeom prst="actionButtonBlank">
            <a:avLst/>
          </a:prstGeom>
          <a:noFill/>
          <a:ln w="25400">
            <a:solidFill>
              <a:schemeClr val="accent1"/>
            </a:solidFill>
            <a:miter lim="800000"/>
            <a:headEnd/>
            <a:tailEnd/>
          </a:ln>
        </p:spPr>
        <p:txBody>
          <a:bodyPr wrap="none" anchor="ctr"/>
          <a:lstStyle/>
          <a:p>
            <a:pPr algn="ctr"/>
            <a:r>
              <a:rPr lang="en-US" dirty="0">
                <a:solidFill>
                  <a:srgbClr val="FFFFCC"/>
                </a:solidFill>
              </a:rPr>
              <a:t>$1,000</a:t>
            </a:r>
          </a:p>
        </p:txBody>
      </p:sp>
      <p:sp>
        <p:nvSpPr>
          <p:cNvPr id="6280" name="AutoShape 136">
            <a:hlinkClick r:id="" action="ppaction://noaction" highlightClick="1"/>
          </p:cNvPr>
          <p:cNvSpPr>
            <a:spLocks noChangeArrowheads="1"/>
          </p:cNvSpPr>
          <p:nvPr/>
        </p:nvSpPr>
        <p:spPr bwMode="auto">
          <a:xfrm>
            <a:off x="8101013" y="1696740"/>
            <a:ext cx="1005840" cy="292100"/>
          </a:xfrm>
          <a:prstGeom prst="actionButtonBlank">
            <a:avLst/>
          </a:prstGeom>
          <a:noFill/>
          <a:ln>
            <a:solidFill>
              <a:schemeClr val="accent1"/>
            </a:solidFill>
            <a:headEnd/>
            <a:tailEnd/>
          </a:ln>
        </p:spPr>
        <p:style>
          <a:lnRef idx="2">
            <a:schemeClr val="accent1"/>
          </a:lnRef>
          <a:fillRef idx="1">
            <a:schemeClr val="lt1"/>
          </a:fillRef>
          <a:effectRef idx="0">
            <a:schemeClr val="accent1"/>
          </a:effectRef>
          <a:fontRef idx="minor">
            <a:schemeClr val="dk1"/>
          </a:fontRef>
        </p:style>
        <p:txBody>
          <a:bodyPr wrap="none" anchor="ctr"/>
          <a:lstStyle/>
          <a:p>
            <a:pPr algn="ctr"/>
            <a:r>
              <a:rPr lang="en-US" sz="1400" dirty="0">
                <a:solidFill>
                  <a:srgbClr val="FFFFCC"/>
                </a:solidFill>
                <a:latin typeface="Arial Black" panose="020B0A04020102020204" pitchFamily="34" charset="0"/>
              </a:rPr>
              <a:t>$5,000</a:t>
            </a:r>
          </a:p>
        </p:txBody>
      </p:sp>
      <p:sp>
        <p:nvSpPr>
          <p:cNvPr id="6281" name="AutoShape 137">
            <a:hlinkClick r:id="" action="ppaction://noaction" highlightClick="1"/>
          </p:cNvPr>
          <p:cNvSpPr>
            <a:spLocks noChangeArrowheads="1"/>
          </p:cNvSpPr>
          <p:nvPr/>
        </p:nvSpPr>
        <p:spPr bwMode="auto">
          <a:xfrm>
            <a:off x="8101013" y="2128788"/>
            <a:ext cx="1005840" cy="292100"/>
          </a:xfrm>
          <a:prstGeom prst="actionButtonBlank">
            <a:avLst/>
          </a:prstGeom>
          <a:noFill/>
          <a:ln>
            <a:headEnd/>
            <a:tailEnd/>
          </a:ln>
        </p:spPr>
        <p:style>
          <a:lnRef idx="2">
            <a:schemeClr val="accent1"/>
          </a:lnRef>
          <a:fillRef idx="1">
            <a:schemeClr val="lt1"/>
          </a:fillRef>
          <a:effectRef idx="0">
            <a:schemeClr val="accent1"/>
          </a:effectRef>
          <a:fontRef idx="minor">
            <a:schemeClr val="dk1"/>
          </a:fontRef>
        </p:style>
        <p:txBody>
          <a:bodyPr wrap="none" anchor="ctr"/>
          <a:lstStyle/>
          <a:p>
            <a:pPr algn="ctr"/>
            <a:r>
              <a:rPr lang="en-US" dirty="0">
                <a:solidFill>
                  <a:srgbClr val="FFFFCC"/>
                </a:solidFill>
                <a:latin typeface="Arial Black" panose="020B0A04020102020204" pitchFamily="34" charset="0"/>
              </a:rPr>
              <a:t>$10,000</a:t>
            </a:r>
          </a:p>
        </p:txBody>
      </p:sp>
      <p:sp>
        <p:nvSpPr>
          <p:cNvPr id="6282" name="AutoShape 138">
            <a:hlinkClick r:id="" action="ppaction://noaction" highlightClick="1"/>
          </p:cNvPr>
          <p:cNvSpPr>
            <a:spLocks noChangeArrowheads="1"/>
          </p:cNvSpPr>
          <p:nvPr/>
        </p:nvSpPr>
        <p:spPr bwMode="auto">
          <a:xfrm>
            <a:off x="8101013" y="2560836"/>
            <a:ext cx="1005840" cy="292100"/>
          </a:xfrm>
          <a:prstGeom prst="actionButtonBlank">
            <a:avLst/>
          </a:prstGeom>
          <a:noFill/>
          <a:ln w="25400">
            <a:solidFill>
              <a:schemeClr val="accent1"/>
            </a:solidFill>
            <a:miter lim="800000"/>
            <a:headEnd/>
            <a:tailEnd/>
          </a:ln>
        </p:spPr>
        <p:txBody>
          <a:bodyPr wrap="none" anchor="ctr"/>
          <a:lstStyle/>
          <a:p>
            <a:pPr algn="ctr"/>
            <a:r>
              <a:rPr lang="en-US" sz="1400" dirty="0">
                <a:solidFill>
                  <a:srgbClr val="FFFFCC"/>
                </a:solidFill>
              </a:rPr>
              <a:t>$</a:t>
            </a:r>
            <a:r>
              <a:rPr lang="en-US" dirty="0">
                <a:solidFill>
                  <a:srgbClr val="FFFFCC"/>
                </a:solidFill>
              </a:rPr>
              <a:t>25,000</a:t>
            </a:r>
          </a:p>
        </p:txBody>
      </p:sp>
      <p:sp>
        <p:nvSpPr>
          <p:cNvPr id="6283" name="AutoShape 139">
            <a:hlinkClick r:id="" action="ppaction://noaction" highlightClick="1"/>
          </p:cNvPr>
          <p:cNvSpPr>
            <a:spLocks noChangeArrowheads="1"/>
          </p:cNvSpPr>
          <p:nvPr/>
        </p:nvSpPr>
        <p:spPr bwMode="auto">
          <a:xfrm>
            <a:off x="8101013" y="2992884"/>
            <a:ext cx="1005840" cy="292100"/>
          </a:xfrm>
          <a:prstGeom prst="actionButtonBlank">
            <a:avLst/>
          </a:prstGeom>
          <a:noFill/>
          <a:ln w="25400">
            <a:solidFill>
              <a:schemeClr val="accent1"/>
            </a:solidFill>
            <a:miter lim="800000"/>
            <a:headEnd/>
            <a:tailEnd/>
          </a:ln>
        </p:spPr>
        <p:txBody>
          <a:bodyPr wrap="none" anchor="ctr"/>
          <a:lstStyle/>
          <a:p>
            <a:pPr algn="ctr"/>
            <a:r>
              <a:rPr lang="en-US" dirty="0">
                <a:solidFill>
                  <a:srgbClr val="FFFFCC"/>
                </a:solidFill>
              </a:rPr>
              <a:t>$50,000</a:t>
            </a:r>
          </a:p>
        </p:txBody>
      </p:sp>
      <p:sp>
        <p:nvSpPr>
          <p:cNvPr id="6284" name="AutoShape 140">
            <a:hlinkClick r:id="" action="ppaction://noaction" highlightClick="1"/>
          </p:cNvPr>
          <p:cNvSpPr>
            <a:spLocks noChangeArrowheads="1"/>
          </p:cNvSpPr>
          <p:nvPr/>
        </p:nvSpPr>
        <p:spPr bwMode="auto">
          <a:xfrm>
            <a:off x="8101013" y="3429000"/>
            <a:ext cx="1005840" cy="292100"/>
          </a:xfrm>
          <a:prstGeom prst="actionButtonBlank">
            <a:avLst/>
          </a:prstGeom>
          <a:noFill/>
          <a:ln>
            <a:solidFill>
              <a:schemeClr val="accent1"/>
            </a:solidFill>
            <a:headEnd/>
            <a:tailEnd/>
          </a:ln>
        </p:spPr>
        <p:style>
          <a:lnRef idx="2">
            <a:schemeClr val="accent1"/>
          </a:lnRef>
          <a:fillRef idx="1">
            <a:schemeClr val="lt1"/>
          </a:fillRef>
          <a:effectRef idx="0">
            <a:schemeClr val="accent1"/>
          </a:effectRef>
          <a:fontRef idx="minor">
            <a:schemeClr val="dk1"/>
          </a:fontRef>
        </p:style>
        <p:txBody>
          <a:bodyPr wrap="none" anchor="ctr"/>
          <a:lstStyle/>
          <a:p>
            <a:pPr algn="ctr"/>
            <a:r>
              <a:rPr lang="en-US" dirty="0">
                <a:solidFill>
                  <a:srgbClr val="FFFFCC"/>
                </a:solidFill>
                <a:latin typeface="Arial Black" panose="020B0A04020102020204" pitchFamily="34" charset="0"/>
              </a:rPr>
              <a:t>$75,000</a:t>
            </a:r>
          </a:p>
        </p:txBody>
      </p:sp>
      <p:sp>
        <p:nvSpPr>
          <p:cNvPr id="6285" name="AutoShape 141">
            <a:hlinkClick r:id="" action="ppaction://noaction" highlightClick="1"/>
          </p:cNvPr>
          <p:cNvSpPr>
            <a:spLocks noChangeArrowheads="1"/>
          </p:cNvSpPr>
          <p:nvPr/>
        </p:nvSpPr>
        <p:spPr bwMode="auto">
          <a:xfrm>
            <a:off x="8100392" y="3881989"/>
            <a:ext cx="1005840" cy="292100"/>
          </a:xfrm>
          <a:prstGeom prst="actionButtonBlank">
            <a:avLst/>
          </a:prstGeom>
          <a:noFill/>
          <a:ln w="25400">
            <a:solidFill>
              <a:schemeClr val="accent1"/>
            </a:solidFill>
            <a:miter lim="800000"/>
            <a:headEnd/>
            <a:tailEnd/>
          </a:ln>
        </p:spPr>
        <p:txBody>
          <a:bodyPr wrap="none" anchor="ctr"/>
          <a:lstStyle/>
          <a:p>
            <a:pPr algn="ctr"/>
            <a:r>
              <a:rPr lang="en-US" dirty="0">
                <a:solidFill>
                  <a:srgbClr val="FFFFCC"/>
                </a:solidFill>
              </a:rPr>
              <a:t>$100,000</a:t>
            </a:r>
          </a:p>
        </p:txBody>
      </p:sp>
      <p:sp>
        <p:nvSpPr>
          <p:cNvPr id="6286" name="AutoShape 142">
            <a:hlinkClick r:id="" action="ppaction://noaction" highlightClick="1"/>
          </p:cNvPr>
          <p:cNvSpPr>
            <a:spLocks noChangeArrowheads="1"/>
          </p:cNvSpPr>
          <p:nvPr/>
        </p:nvSpPr>
        <p:spPr bwMode="auto">
          <a:xfrm>
            <a:off x="8101013" y="4293096"/>
            <a:ext cx="1005840" cy="292100"/>
          </a:xfrm>
          <a:prstGeom prst="actionButtonBlank">
            <a:avLst/>
          </a:prstGeom>
          <a:noFill/>
          <a:ln w="25400">
            <a:solidFill>
              <a:schemeClr val="accent1"/>
            </a:solidFill>
            <a:miter lim="800000"/>
            <a:headEnd/>
            <a:tailEnd/>
          </a:ln>
        </p:spPr>
        <p:txBody>
          <a:bodyPr wrap="none" anchor="ctr"/>
          <a:lstStyle/>
          <a:p>
            <a:pPr algn="ctr"/>
            <a:r>
              <a:rPr lang="en-US" dirty="0">
                <a:solidFill>
                  <a:srgbClr val="FFFFCC"/>
                </a:solidFill>
              </a:rPr>
              <a:t>$200,000</a:t>
            </a:r>
          </a:p>
        </p:txBody>
      </p:sp>
      <p:sp>
        <p:nvSpPr>
          <p:cNvPr id="6287" name="AutoShape 143">
            <a:hlinkClick r:id="" action="ppaction://noaction" highlightClick="1"/>
          </p:cNvPr>
          <p:cNvSpPr>
            <a:spLocks noChangeArrowheads="1"/>
          </p:cNvSpPr>
          <p:nvPr/>
        </p:nvSpPr>
        <p:spPr bwMode="auto">
          <a:xfrm>
            <a:off x="8097838" y="4725144"/>
            <a:ext cx="1005840" cy="292100"/>
          </a:xfrm>
          <a:prstGeom prst="actionButtonBlank">
            <a:avLst/>
          </a:prstGeom>
          <a:noFill/>
          <a:ln w="25400">
            <a:solidFill>
              <a:schemeClr val="accent1"/>
            </a:solidFill>
            <a:miter lim="800000"/>
            <a:headEnd/>
            <a:tailEnd/>
          </a:ln>
        </p:spPr>
        <p:txBody>
          <a:bodyPr wrap="none" anchor="ctr"/>
          <a:lstStyle/>
          <a:p>
            <a:pPr algn="ctr"/>
            <a:r>
              <a:rPr lang="en-US" dirty="0">
                <a:solidFill>
                  <a:srgbClr val="FFFFCC"/>
                </a:solidFill>
              </a:rPr>
              <a:t>$300,000</a:t>
            </a:r>
          </a:p>
        </p:txBody>
      </p:sp>
      <p:sp>
        <p:nvSpPr>
          <p:cNvPr id="6288" name="AutoShape 144">
            <a:hlinkClick r:id="" action="ppaction://noaction" highlightClick="1"/>
          </p:cNvPr>
          <p:cNvSpPr>
            <a:spLocks noChangeArrowheads="1"/>
          </p:cNvSpPr>
          <p:nvPr/>
        </p:nvSpPr>
        <p:spPr bwMode="auto">
          <a:xfrm>
            <a:off x="8109712" y="5157192"/>
            <a:ext cx="1005840" cy="292100"/>
          </a:xfrm>
          <a:prstGeom prst="actionButtonBlank">
            <a:avLst/>
          </a:prstGeom>
          <a:noFill/>
          <a:ln w="25400">
            <a:solidFill>
              <a:schemeClr val="accent1"/>
            </a:solidFill>
            <a:miter lim="800000"/>
            <a:headEnd/>
            <a:tailEnd/>
          </a:ln>
        </p:spPr>
        <p:txBody>
          <a:bodyPr wrap="none" anchor="ctr"/>
          <a:lstStyle/>
          <a:p>
            <a:pPr algn="ctr"/>
            <a:r>
              <a:rPr lang="en-US" dirty="0">
                <a:solidFill>
                  <a:srgbClr val="FFFFCC"/>
                </a:solidFill>
              </a:rPr>
              <a:t>$400,000</a:t>
            </a:r>
          </a:p>
        </p:txBody>
      </p:sp>
      <p:sp>
        <p:nvSpPr>
          <p:cNvPr id="6289" name="AutoShape 145">
            <a:hlinkClick r:id="" action="ppaction://noaction" highlightClick="1"/>
          </p:cNvPr>
          <p:cNvSpPr>
            <a:spLocks noChangeArrowheads="1"/>
          </p:cNvSpPr>
          <p:nvPr/>
        </p:nvSpPr>
        <p:spPr bwMode="auto">
          <a:xfrm>
            <a:off x="8097838" y="5589240"/>
            <a:ext cx="1005840" cy="292100"/>
          </a:xfrm>
          <a:prstGeom prst="actionButtonBlank">
            <a:avLst/>
          </a:prstGeom>
          <a:noFill/>
          <a:ln w="25400">
            <a:solidFill>
              <a:schemeClr val="accent1"/>
            </a:solidFill>
            <a:miter lim="800000"/>
            <a:headEnd/>
            <a:tailEnd/>
          </a:ln>
        </p:spPr>
        <p:txBody>
          <a:bodyPr wrap="none" anchor="ctr"/>
          <a:lstStyle/>
          <a:p>
            <a:pPr algn="ctr"/>
            <a:r>
              <a:rPr lang="en-US" dirty="0">
                <a:solidFill>
                  <a:srgbClr val="FFFFCC"/>
                </a:solidFill>
              </a:rPr>
              <a:t>$500,000</a:t>
            </a:r>
          </a:p>
        </p:txBody>
      </p:sp>
      <p:sp>
        <p:nvSpPr>
          <p:cNvPr id="6290" name="AutoShape 146">
            <a:hlinkClick r:id="" action="ppaction://noaction" highlightClick="1"/>
          </p:cNvPr>
          <p:cNvSpPr>
            <a:spLocks noChangeArrowheads="1"/>
          </p:cNvSpPr>
          <p:nvPr/>
        </p:nvSpPr>
        <p:spPr bwMode="auto">
          <a:xfrm>
            <a:off x="8100392" y="6021288"/>
            <a:ext cx="1005840" cy="292100"/>
          </a:xfrm>
          <a:prstGeom prst="actionButtonBlank">
            <a:avLst/>
          </a:prstGeom>
          <a:noFill/>
          <a:ln w="25400">
            <a:solidFill>
              <a:schemeClr val="accent1"/>
            </a:solidFill>
            <a:miter lim="800000"/>
            <a:headEnd/>
            <a:tailEnd/>
          </a:ln>
        </p:spPr>
        <p:txBody>
          <a:bodyPr wrap="none" anchor="ctr"/>
          <a:lstStyle/>
          <a:p>
            <a:pPr algn="ctr"/>
            <a:r>
              <a:rPr lang="en-US" sz="1400" dirty="0">
                <a:solidFill>
                  <a:srgbClr val="FFFFCC"/>
                </a:solidFill>
              </a:rPr>
              <a:t>$ 750,000</a:t>
            </a:r>
          </a:p>
        </p:txBody>
      </p:sp>
      <p:sp>
        <p:nvSpPr>
          <p:cNvPr id="6291" name="AutoShape 147">
            <a:hlinkClick r:id="" action="ppaction://noaction" highlightClick="1"/>
          </p:cNvPr>
          <p:cNvSpPr>
            <a:spLocks noChangeArrowheads="1"/>
          </p:cNvSpPr>
          <p:nvPr/>
        </p:nvSpPr>
        <p:spPr bwMode="auto">
          <a:xfrm>
            <a:off x="7782942" y="6449268"/>
            <a:ext cx="1325562" cy="292100"/>
          </a:xfrm>
          <a:prstGeom prst="actionButtonBlank">
            <a:avLst/>
          </a:prstGeom>
          <a:noFill/>
          <a:ln w="25400">
            <a:solidFill>
              <a:schemeClr val="accent1"/>
            </a:solidFill>
            <a:miter lim="800000"/>
            <a:headEnd/>
            <a:tailEnd/>
          </a:ln>
        </p:spPr>
        <p:txBody>
          <a:bodyPr wrap="none" anchor="ctr"/>
          <a:lstStyle/>
          <a:p>
            <a:pPr algn="ctr"/>
            <a:r>
              <a:rPr lang="en-US" dirty="0">
                <a:solidFill>
                  <a:srgbClr val="FFFFCC"/>
                </a:solidFill>
              </a:rPr>
              <a:t>$ 1,000,000</a:t>
            </a:r>
          </a:p>
        </p:txBody>
      </p:sp>
      <p:pic>
        <p:nvPicPr>
          <p:cNvPr id="83" name="dond-casepick.wav">
            <a:hlinkClick r:id="" action="ppaction://media"/>
          </p:cNvPr>
          <p:cNvPicPr>
            <a:picLocks noRot="1" noChangeAspect="1"/>
          </p:cNvPicPr>
          <p:nvPr>
            <a:wavAudioFile r:embed="rId1" name="dond-casepick.wav"/>
          </p:nvPr>
        </p:nvPicPr>
        <p:blipFill>
          <a:blip r:embed="rId31" cstate="print"/>
          <a:srcRect/>
          <a:stretch>
            <a:fillRect/>
          </a:stretch>
        </p:blipFill>
        <p:spPr bwMode="auto">
          <a:xfrm>
            <a:off x="395536" y="6453336"/>
            <a:ext cx="304800" cy="304800"/>
          </a:xfrm>
          <a:prstGeom prst="rect">
            <a:avLst/>
          </a:prstGeom>
          <a:noFill/>
          <a:ln w="9525">
            <a:solidFill>
              <a:schemeClr val="accent1"/>
            </a:solidFill>
            <a:miter lim="800000"/>
            <a:headEnd/>
            <a:tailEnd/>
          </a:ln>
        </p:spPr>
      </p:pic>
      <p:pic>
        <p:nvPicPr>
          <p:cNvPr id="84" name="dond-deal.wav">
            <a:hlinkClick r:id="" action="ppaction://media"/>
          </p:cNvPr>
          <p:cNvPicPr>
            <a:picLocks noRot="1" noChangeAspect="1"/>
          </p:cNvPicPr>
          <p:nvPr>
            <a:wavAudioFile r:embed="rId2" name="dond-deal.wav"/>
          </p:nvPr>
        </p:nvPicPr>
        <p:blipFill>
          <a:blip r:embed="rId31" cstate="print"/>
          <a:srcRect/>
          <a:stretch>
            <a:fillRect/>
          </a:stretch>
        </p:blipFill>
        <p:spPr bwMode="auto">
          <a:xfrm>
            <a:off x="4419600" y="260350"/>
            <a:ext cx="304800" cy="304800"/>
          </a:xfrm>
          <a:prstGeom prst="rect">
            <a:avLst/>
          </a:prstGeom>
          <a:noFill/>
          <a:ln w="9525">
            <a:noFill/>
            <a:miter lim="800000"/>
            <a:headEnd/>
            <a:tailEnd/>
          </a:ln>
        </p:spPr>
      </p:pic>
      <p:pic>
        <p:nvPicPr>
          <p:cNvPr id="81" name="Picture 4"/>
          <p:cNvPicPr>
            <a:picLocks noChangeAspect="1" noChangeArrowheads="1"/>
          </p:cNvPicPr>
          <p:nvPr/>
        </p:nvPicPr>
        <p:blipFill>
          <a:blip r:embed="rId32" cstate="print">
            <a:extLst>
              <a:ext uri="{28A0092B-C50C-407E-A947-70E740481C1C}">
                <a14:useLocalDpi xmlns:a14="http://schemas.microsoft.com/office/drawing/2010/main" val="0"/>
              </a:ext>
            </a:extLst>
          </a:blip>
          <a:srcRect/>
          <a:stretch>
            <a:fillRect/>
          </a:stretch>
        </p:blipFill>
        <p:spPr bwMode="auto">
          <a:xfrm>
            <a:off x="7092280" y="548680"/>
            <a:ext cx="907232" cy="11735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258887" y="843047"/>
            <a:ext cx="5688013" cy="954107"/>
          </a:xfrm>
          <a:prstGeom prst="rect">
            <a:avLst/>
          </a:prstGeom>
          <a:solidFill>
            <a:srgbClr val="000000"/>
          </a:solidFill>
        </p:spPr>
        <p:txBody>
          <a:bodyPr wrap="square" rtlCol="0">
            <a:spAutoFit/>
          </a:bodyPr>
          <a:lstStyle/>
          <a:p>
            <a:pPr algn="ctr"/>
            <a:r>
              <a:rPr lang="en-US" sz="2800" dirty="0" smtClean="0">
                <a:solidFill>
                  <a:schemeClr val="tx1"/>
                </a:solidFill>
              </a:rPr>
              <a:t>Deal or No Deal</a:t>
            </a:r>
          </a:p>
          <a:p>
            <a:pPr algn="ctr"/>
            <a:r>
              <a:rPr lang="en-US" sz="2800" dirty="0" smtClean="0">
                <a:solidFill>
                  <a:schemeClr val="tx1"/>
                </a:solidFill>
              </a:rPr>
              <a:t>Bacterial Burden Version</a:t>
            </a:r>
            <a:endParaRPr lang="en-US" sz="2800" dirty="0">
              <a:solidFill>
                <a:schemeClr val="tx1"/>
              </a:solidFill>
            </a:endParaRPr>
          </a:p>
        </p:txBody>
      </p:sp>
      <p:sp>
        <p:nvSpPr>
          <p:cNvPr id="82" name="AutoShape 147">
            <a:hlinkClick r:id="" action="ppaction://noaction" highlightClick="1"/>
          </p:cNvPr>
          <p:cNvSpPr>
            <a:spLocks noChangeArrowheads="1"/>
          </p:cNvSpPr>
          <p:nvPr/>
        </p:nvSpPr>
        <p:spPr bwMode="auto">
          <a:xfrm>
            <a:off x="6342782" y="6453336"/>
            <a:ext cx="1325562" cy="292100"/>
          </a:xfrm>
          <a:prstGeom prst="actionButtonBlank">
            <a:avLst/>
          </a:prstGeom>
          <a:noFill/>
          <a:ln w="25400">
            <a:solidFill>
              <a:schemeClr val="accent1"/>
            </a:solidFill>
            <a:miter lim="800000"/>
            <a:headEnd/>
            <a:tailEnd/>
          </a:ln>
        </p:spPr>
        <p:txBody>
          <a:bodyPr wrap="none" anchor="ctr"/>
          <a:lstStyle/>
          <a:p>
            <a:pPr algn="ctr"/>
            <a:r>
              <a:rPr lang="en-US" dirty="0">
                <a:solidFill>
                  <a:srgbClr val="FFFFCC"/>
                </a:solidFill>
              </a:rPr>
              <a:t>$ 1,000,000</a:t>
            </a: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521" fill="hold"/>
                                        <p:tgtEl>
                                          <p:spTgt spid="8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151"/>
                    </p:tgtEl>
                  </p:cond>
                </p:stCondLst>
                <p:endSync evt="end" delay="0">
                  <p:rtn val="all"/>
                </p:endSync>
                <p:childTnLst>
                  <p:par>
                    <p:cTn id="8" fill="hold" nodeType="clickPar">
                      <p:stCondLst>
                        <p:cond delay="0"/>
                      </p:stCondLst>
                      <p:childTnLst>
                        <p:par>
                          <p:cTn id="9" fill="hold" nodeType="withGroup">
                            <p:stCondLst>
                              <p:cond delay="0"/>
                            </p:stCondLst>
                            <p:childTnLst>
                              <p:par>
                                <p:cTn id="10" presetID="3" presetClass="entr" presetSubtype="0" fill="hold" grpId="0" nodeType="clickEffect">
                                  <p:stCondLst>
                                    <p:cond delay="0"/>
                                  </p:stCondLst>
                                  <p:childTnLst>
                                    <p:set>
                                      <p:cBhvr>
                                        <p:cTn id="11" dur="1" fill="hold">
                                          <p:stCondLst>
                                            <p:cond delay="0"/>
                                          </p:stCondLst>
                                        </p:cTn>
                                        <p:tgtEl>
                                          <p:spTgt spid="6215"/>
                                        </p:tgtEl>
                                        <p:attrNameLst>
                                          <p:attrName>style.visibility</p:attrName>
                                        </p:attrNameLst>
                                      </p:cBhvr>
                                      <p:to>
                                        <p:strVal val="visible"/>
                                      </p:to>
                                    </p:set>
                                  </p:childTnLst>
                                </p:cTn>
                              </p:par>
                            </p:childTnLst>
                          </p:cTn>
                        </p:par>
                      </p:childTnLst>
                    </p:cTn>
                  </p:par>
                </p:childTnLst>
              </p:cTn>
              <p:nextCondLst>
                <p:cond evt="onClick" delay="0">
                  <p:tgtEl>
                    <p:spTgt spid="6151"/>
                  </p:tgtEl>
                </p:cond>
              </p:nextCondLst>
            </p:seq>
            <p:seq concurrent="1" nextAc="seek">
              <p:cTn id="12" restart="whenNotActive" fill="hold" evtFilter="cancelBubble" nodeType="interactiveSeq">
                <p:stCondLst>
                  <p:cond evt="onClick" delay="0">
                    <p:tgtEl>
                      <p:spTgt spid="6161"/>
                    </p:tgtEl>
                  </p:cond>
                </p:stCondLst>
                <p:endSync evt="end" delay="0">
                  <p:rtn val="all"/>
                </p:endSync>
                <p:childTnLst>
                  <p:par>
                    <p:cTn id="13" fill="hold" nodeType="clickPar">
                      <p:stCondLst>
                        <p:cond delay="0"/>
                      </p:stCondLst>
                      <p:childTnLst>
                        <p:par>
                          <p:cTn id="14" fill="hold" nodeType="withGroup">
                            <p:stCondLst>
                              <p:cond delay="0"/>
                            </p:stCondLst>
                            <p:childTnLst>
                              <p:par>
                                <p:cTn id="15" presetID="3" presetClass="entr" presetSubtype="0" fill="hold" grpId="0" nodeType="clickEffect">
                                  <p:stCondLst>
                                    <p:cond delay="0"/>
                                  </p:stCondLst>
                                  <p:childTnLst>
                                    <p:set>
                                      <p:cBhvr>
                                        <p:cTn id="16" dur="1" fill="hold">
                                          <p:stCondLst>
                                            <p:cond delay="0"/>
                                          </p:stCondLst>
                                        </p:cTn>
                                        <p:tgtEl>
                                          <p:spTgt spid="6216"/>
                                        </p:tgtEl>
                                        <p:attrNameLst>
                                          <p:attrName>style.visibility</p:attrName>
                                        </p:attrNameLst>
                                      </p:cBhvr>
                                      <p:to>
                                        <p:strVal val="visible"/>
                                      </p:to>
                                    </p:set>
                                  </p:childTnLst>
                                </p:cTn>
                              </p:par>
                            </p:childTnLst>
                          </p:cTn>
                        </p:par>
                      </p:childTnLst>
                    </p:cTn>
                  </p:par>
                </p:childTnLst>
              </p:cTn>
              <p:nextCondLst>
                <p:cond evt="onClick" delay="0">
                  <p:tgtEl>
                    <p:spTgt spid="6161"/>
                  </p:tgtEl>
                </p:cond>
              </p:nextCondLst>
            </p:seq>
            <p:seq concurrent="1" nextAc="seek">
              <p:cTn id="17" restart="whenNotActive" fill="hold" evtFilter="cancelBubble" nodeType="interactiveSeq">
                <p:stCondLst>
                  <p:cond evt="onClick" delay="0">
                    <p:tgtEl>
                      <p:spTgt spid="6182"/>
                    </p:tgtEl>
                  </p:cond>
                </p:stCondLst>
                <p:endSync evt="end" delay="0">
                  <p:rtn val="all"/>
                </p:endSync>
                <p:childTnLst>
                  <p:par>
                    <p:cTn id="18" fill="hold" nodeType="clickPar">
                      <p:stCondLst>
                        <p:cond delay="0"/>
                      </p:stCondLst>
                      <p:childTnLst>
                        <p:par>
                          <p:cTn id="19" fill="hold" nodeType="withGroup">
                            <p:stCondLst>
                              <p:cond delay="0"/>
                            </p:stCondLst>
                            <p:childTnLst>
                              <p:par>
                                <p:cTn id="20" presetID="3" presetClass="entr" presetSubtype="0" fill="hold" grpId="0" nodeType="clickEffect">
                                  <p:stCondLst>
                                    <p:cond delay="0"/>
                                  </p:stCondLst>
                                  <p:childTnLst>
                                    <p:set>
                                      <p:cBhvr>
                                        <p:cTn id="21" dur="1" fill="hold">
                                          <p:stCondLst>
                                            <p:cond delay="0"/>
                                          </p:stCondLst>
                                        </p:cTn>
                                        <p:tgtEl>
                                          <p:spTgt spid="6217"/>
                                        </p:tgtEl>
                                        <p:attrNameLst>
                                          <p:attrName>style.visibility</p:attrName>
                                        </p:attrNameLst>
                                      </p:cBhvr>
                                      <p:to>
                                        <p:strVal val="visible"/>
                                      </p:to>
                                    </p:set>
                                  </p:childTnLst>
                                </p:cTn>
                              </p:par>
                            </p:childTnLst>
                          </p:cTn>
                        </p:par>
                      </p:childTnLst>
                    </p:cTn>
                  </p:par>
                </p:childTnLst>
              </p:cTn>
              <p:nextCondLst>
                <p:cond evt="onClick" delay="0">
                  <p:tgtEl>
                    <p:spTgt spid="6182"/>
                  </p:tgtEl>
                </p:cond>
              </p:nextCondLst>
            </p:seq>
            <p:seq concurrent="1" nextAc="seek">
              <p:cTn id="22" restart="whenNotActive" fill="hold" evtFilter="cancelBubble" nodeType="interactiveSeq">
                <p:stCondLst>
                  <p:cond evt="onClick" delay="0">
                    <p:tgtEl>
                      <p:spTgt spid="6188"/>
                    </p:tgtEl>
                  </p:cond>
                </p:stCondLst>
                <p:endSync evt="end" delay="0">
                  <p:rtn val="all"/>
                </p:endSync>
                <p:childTnLst>
                  <p:par>
                    <p:cTn id="23" fill="hold" nodeType="clickPar">
                      <p:stCondLst>
                        <p:cond delay="0"/>
                      </p:stCondLst>
                      <p:childTnLst>
                        <p:par>
                          <p:cTn id="24" fill="hold" nodeType="withGroup">
                            <p:stCondLst>
                              <p:cond delay="0"/>
                            </p:stCondLst>
                            <p:childTnLst>
                              <p:par>
                                <p:cTn id="25" presetID="3" presetClass="entr" presetSubtype="0" fill="hold" grpId="0" nodeType="clickEffect">
                                  <p:stCondLst>
                                    <p:cond delay="0"/>
                                  </p:stCondLst>
                                  <p:childTnLst>
                                    <p:set>
                                      <p:cBhvr>
                                        <p:cTn id="26" dur="1" fill="hold">
                                          <p:stCondLst>
                                            <p:cond delay="0"/>
                                          </p:stCondLst>
                                        </p:cTn>
                                        <p:tgtEl>
                                          <p:spTgt spid="6218"/>
                                        </p:tgtEl>
                                        <p:attrNameLst>
                                          <p:attrName>style.visibility</p:attrName>
                                        </p:attrNameLst>
                                      </p:cBhvr>
                                      <p:to>
                                        <p:strVal val="visible"/>
                                      </p:to>
                                    </p:set>
                                  </p:childTnLst>
                                </p:cTn>
                              </p:par>
                            </p:childTnLst>
                          </p:cTn>
                        </p:par>
                      </p:childTnLst>
                    </p:cTn>
                  </p:par>
                </p:childTnLst>
              </p:cTn>
              <p:nextCondLst>
                <p:cond evt="onClick" delay="0">
                  <p:tgtEl>
                    <p:spTgt spid="6188"/>
                  </p:tgtEl>
                </p:cond>
              </p:nextCondLst>
            </p:seq>
            <p:seq concurrent="1" nextAc="seek">
              <p:cTn id="27" restart="whenNotActive" fill="hold" evtFilter="cancelBubble" nodeType="interactiveSeq">
                <p:stCondLst>
                  <p:cond evt="onClick" delay="0">
                    <p:tgtEl>
                      <p:spTgt spid="6200"/>
                    </p:tgtEl>
                  </p:cond>
                </p:stCondLst>
                <p:endSync evt="end" delay="0">
                  <p:rtn val="all"/>
                </p:endSync>
                <p:childTnLst>
                  <p:par>
                    <p:cTn id="28" fill="hold" nodeType="clickPar">
                      <p:stCondLst>
                        <p:cond delay="0"/>
                      </p:stCondLst>
                      <p:childTnLst>
                        <p:par>
                          <p:cTn id="29" fill="hold" nodeType="withGroup">
                            <p:stCondLst>
                              <p:cond delay="0"/>
                            </p:stCondLst>
                            <p:childTnLst>
                              <p:par>
                                <p:cTn id="30" presetID="3" presetClass="entr" presetSubtype="0" fill="hold" grpId="0" nodeType="clickEffect">
                                  <p:stCondLst>
                                    <p:cond delay="0"/>
                                  </p:stCondLst>
                                  <p:childTnLst>
                                    <p:set>
                                      <p:cBhvr>
                                        <p:cTn id="31" dur="1" fill="hold">
                                          <p:stCondLst>
                                            <p:cond delay="0"/>
                                          </p:stCondLst>
                                        </p:cTn>
                                        <p:tgtEl>
                                          <p:spTgt spid="6209"/>
                                        </p:tgtEl>
                                        <p:attrNameLst>
                                          <p:attrName>style.visibility</p:attrName>
                                        </p:attrNameLst>
                                      </p:cBhvr>
                                      <p:to>
                                        <p:strVal val="visible"/>
                                      </p:to>
                                    </p:set>
                                  </p:childTnLst>
                                </p:cTn>
                              </p:par>
                            </p:childTnLst>
                          </p:cTn>
                        </p:par>
                      </p:childTnLst>
                    </p:cTn>
                  </p:par>
                </p:childTnLst>
              </p:cTn>
              <p:nextCondLst>
                <p:cond evt="onClick" delay="0">
                  <p:tgtEl>
                    <p:spTgt spid="6200"/>
                  </p:tgtEl>
                </p:cond>
              </p:nextCondLst>
            </p:seq>
            <p:seq concurrent="1" nextAc="seek">
              <p:cTn id="32" restart="whenNotActive" fill="hold" evtFilter="cancelBubble" nodeType="interactiveSeq">
                <p:stCondLst>
                  <p:cond evt="onClick" delay="0">
                    <p:tgtEl>
                      <p:spTgt spid="6201"/>
                    </p:tgtEl>
                  </p:cond>
                </p:stCondLst>
                <p:endSync evt="end" delay="0">
                  <p:rtn val="all"/>
                </p:endSync>
                <p:childTnLst>
                  <p:par>
                    <p:cTn id="33" fill="hold" nodeType="clickPar">
                      <p:stCondLst>
                        <p:cond delay="0"/>
                      </p:stCondLst>
                      <p:childTnLst>
                        <p:par>
                          <p:cTn id="34" fill="hold" nodeType="withGroup">
                            <p:stCondLst>
                              <p:cond delay="0"/>
                            </p:stCondLst>
                            <p:childTnLst>
                              <p:par>
                                <p:cTn id="35" presetID="3" presetClass="entr" presetSubtype="0" fill="hold" grpId="0" nodeType="clickEffect">
                                  <p:stCondLst>
                                    <p:cond delay="0"/>
                                  </p:stCondLst>
                                  <p:childTnLst>
                                    <p:set>
                                      <p:cBhvr>
                                        <p:cTn id="36" dur="1" fill="hold">
                                          <p:stCondLst>
                                            <p:cond delay="0"/>
                                          </p:stCondLst>
                                        </p:cTn>
                                        <p:tgtEl>
                                          <p:spTgt spid="6210"/>
                                        </p:tgtEl>
                                        <p:attrNameLst>
                                          <p:attrName>style.visibility</p:attrName>
                                        </p:attrNameLst>
                                      </p:cBhvr>
                                      <p:to>
                                        <p:strVal val="visible"/>
                                      </p:to>
                                    </p:set>
                                  </p:childTnLst>
                                </p:cTn>
                              </p:par>
                            </p:childTnLst>
                          </p:cTn>
                        </p:par>
                      </p:childTnLst>
                    </p:cTn>
                  </p:par>
                </p:childTnLst>
              </p:cTn>
              <p:nextCondLst>
                <p:cond evt="onClick" delay="0">
                  <p:tgtEl>
                    <p:spTgt spid="6201"/>
                  </p:tgtEl>
                </p:cond>
              </p:nextCondLst>
            </p:seq>
            <p:seq concurrent="1" nextAc="seek">
              <p:cTn id="37" restart="whenNotActive" fill="hold" evtFilter="cancelBubble" nodeType="interactiveSeq">
                <p:stCondLst>
                  <p:cond evt="onClick" delay="0">
                    <p:tgtEl>
                      <p:spTgt spid="6156"/>
                    </p:tgtEl>
                  </p:cond>
                </p:stCondLst>
                <p:endSync evt="end" delay="0">
                  <p:rtn val="all"/>
                </p:endSync>
                <p:childTnLst>
                  <p:par>
                    <p:cTn id="38" fill="hold" nodeType="clickPar">
                      <p:stCondLst>
                        <p:cond delay="0"/>
                      </p:stCondLst>
                      <p:childTnLst>
                        <p:par>
                          <p:cTn id="39" fill="hold" nodeType="withGroup">
                            <p:stCondLst>
                              <p:cond delay="0"/>
                            </p:stCondLst>
                            <p:childTnLst>
                              <p:par>
                                <p:cTn id="40" presetID="3" presetClass="entr" presetSubtype="0" fill="hold" grpId="0" nodeType="clickEffect">
                                  <p:stCondLst>
                                    <p:cond delay="0"/>
                                  </p:stCondLst>
                                  <p:childTnLst>
                                    <p:set>
                                      <p:cBhvr>
                                        <p:cTn id="41" dur="1" fill="hold">
                                          <p:stCondLst>
                                            <p:cond delay="0"/>
                                          </p:stCondLst>
                                        </p:cTn>
                                        <p:tgtEl>
                                          <p:spTgt spid="6220"/>
                                        </p:tgtEl>
                                        <p:attrNameLst>
                                          <p:attrName>style.visibility</p:attrName>
                                        </p:attrNameLst>
                                      </p:cBhvr>
                                      <p:to>
                                        <p:strVal val="visible"/>
                                      </p:to>
                                    </p:set>
                                  </p:childTnLst>
                                </p:cTn>
                              </p:par>
                            </p:childTnLst>
                          </p:cTn>
                        </p:par>
                      </p:childTnLst>
                    </p:cTn>
                  </p:par>
                </p:childTnLst>
              </p:cTn>
              <p:nextCondLst>
                <p:cond evt="onClick" delay="0">
                  <p:tgtEl>
                    <p:spTgt spid="6156"/>
                  </p:tgtEl>
                </p:cond>
              </p:nextCondLst>
            </p:seq>
            <p:seq concurrent="1" nextAc="seek">
              <p:cTn id="42" restart="whenNotActive" fill="hold" evtFilter="cancelBubble" nodeType="interactiveSeq">
                <p:stCondLst>
                  <p:cond evt="onClick" delay="0">
                    <p:tgtEl>
                      <p:spTgt spid="6177"/>
                    </p:tgtEl>
                  </p:cond>
                </p:stCondLst>
                <p:endSync evt="end" delay="0">
                  <p:rtn val="all"/>
                </p:endSync>
                <p:childTnLst>
                  <p:par>
                    <p:cTn id="43" fill="hold" nodeType="clickPar">
                      <p:stCondLst>
                        <p:cond delay="0"/>
                      </p:stCondLst>
                      <p:childTnLst>
                        <p:par>
                          <p:cTn id="44" fill="hold" nodeType="withGroup">
                            <p:stCondLst>
                              <p:cond delay="0"/>
                            </p:stCondLst>
                            <p:childTnLst>
                              <p:par>
                                <p:cTn id="45" presetID="3" presetClass="entr" presetSubtype="0" fill="hold" grpId="0" nodeType="clickEffect">
                                  <p:stCondLst>
                                    <p:cond delay="0"/>
                                  </p:stCondLst>
                                  <p:childTnLst>
                                    <p:set>
                                      <p:cBhvr>
                                        <p:cTn id="46" dur="1" fill="hold">
                                          <p:stCondLst>
                                            <p:cond delay="0"/>
                                          </p:stCondLst>
                                        </p:cTn>
                                        <p:tgtEl>
                                          <p:spTgt spid="6221"/>
                                        </p:tgtEl>
                                        <p:attrNameLst>
                                          <p:attrName>style.visibility</p:attrName>
                                        </p:attrNameLst>
                                      </p:cBhvr>
                                      <p:to>
                                        <p:strVal val="visible"/>
                                      </p:to>
                                    </p:set>
                                  </p:childTnLst>
                                </p:cTn>
                              </p:par>
                            </p:childTnLst>
                          </p:cTn>
                        </p:par>
                      </p:childTnLst>
                    </p:cTn>
                  </p:par>
                </p:childTnLst>
              </p:cTn>
              <p:nextCondLst>
                <p:cond evt="onClick" delay="0">
                  <p:tgtEl>
                    <p:spTgt spid="6177"/>
                  </p:tgtEl>
                </p:cond>
              </p:nextCondLst>
            </p:seq>
            <p:seq concurrent="1" nextAc="seek">
              <p:cTn id="47" restart="whenNotActive" fill="hold" evtFilter="cancelBubble" nodeType="interactiveSeq">
                <p:stCondLst>
                  <p:cond evt="onClick" delay="0">
                    <p:tgtEl>
                      <p:spTgt spid="6183"/>
                    </p:tgtEl>
                  </p:cond>
                </p:stCondLst>
                <p:endSync evt="end" delay="0">
                  <p:rtn val="all"/>
                </p:endSync>
                <p:childTnLst>
                  <p:par>
                    <p:cTn id="48" fill="hold" nodeType="clickPar">
                      <p:stCondLst>
                        <p:cond delay="0"/>
                      </p:stCondLst>
                      <p:childTnLst>
                        <p:par>
                          <p:cTn id="49" fill="hold" nodeType="withGroup">
                            <p:stCondLst>
                              <p:cond delay="0"/>
                            </p:stCondLst>
                            <p:childTnLst>
                              <p:par>
                                <p:cTn id="50" presetID="3" presetClass="entr" presetSubtype="0" fill="hold" grpId="0" nodeType="clickEffect">
                                  <p:stCondLst>
                                    <p:cond delay="0"/>
                                  </p:stCondLst>
                                  <p:childTnLst>
                                    <p:set>
                                      <p:cBhvr>
                                        <p:cTn id="51" dur="1" fill="hold">
                                          <p:stCondLst>
                                            <p:cond delay="0"/>
                                          </p:stCondLst>
                                        </p:cTn>
                                        <p:tgtEl>
                                          <p:spTgt spid="6222"/>
                                        </p:tgtEl>
                                        <p:attrNameLst>
                                          <p:attrName>style.visibility</p:attrName>
                                        </p:attrNameLst>
                                      </p:cBhvr>
                                      <p:to>
                                        <p:strVal val="visible"/>
                                      </p:to>
                                    </p:set>
                                  </p:childTnLst>
                                </p:cTn>
                              </p:par>
                            </p:childTnLst>
                          </p:cTn>
                        </p:par>
                      </p:childTnLst>
                    </p:cTn>
                  </p:par>
                </p:childTnLst>
              </p:cTn>
              <p:nextCondLst>
                <p:cond evt="onClick" delay="0">
                  <p:tgtEl>
                    <p:spTgt spid="6183"/>
                  </p:tgtEl>
                </p:cond>
              </p:nextCondLst>
            </p:seq>
            <p:seq concurrent="1" nextAc="seek">
              <p:cTn id="52" restart="whenNotActive" fill="hold" evtFilter="cancelBubble" nodeType="interactiveSeq">
                <p:stCondLst>
                  <p:cond evt="onClick" delay="0">
                    <p:tgtEl>
                      <p:spTgt spid="6189"/>
                    </p:tgtEl>
                  </p:cond>
                </p:stCondLst>
                <p:endSync evt="end" delay="0">
                  <p:rtn val="all"/>
                </p:endSync>
                <p:childTnLst>
                  <p:par>
                    <p:cTn id="53" fill="hold" nodeType="clickPar">
                      <p:stCondLst>
                        <p:cond delay="0"/>
                      </p:stCondLst>
                      <p:childTnLst>
                        <p:par>
                          <p:cTn id="54" fill="hold" nodeType="withGroup">
                            <p:stCondLst>
                              <p:cond delay="0"/>
                            </p:stCondLst>
                            <p:childTnLst>
                              <p:par>
                                <p:cTn id="55" presetID="3" presetClass="entr" presetSubtype="0" fill="hold" grpId="0" nodeType="clickEffect">
                                  <p:stCondLst>
                                    <p:cond delay="0"/>
                                  </p:stCondLst>
                                  <p:childTnLst>
                                    <p:set>
                                      <p:cBhvr>
                                        <p:cTn id="56" dur="1" fill="hold">
                                          <p:stCondLst>
                                            <p:cond delay="0"/>
                                          </p:stCondLst>
                                        </p:cTn>
                                        <p:tgtEl>
                                          <p:spTgt spid="6223"/>
                                        </p:tgtEl>
                                        <p:attrNameLst>
                                          <p:attrName>style.visibility</p:attrName>
                                        </p:attrNameLst>
                                      </p:cBhvr>
                                      <p:to>
                                        <p:strVal val="visible"/>
                                      </p:to>
                                    </p:set>
                                  </p:childTnLst>
                                </p:cTn>
                              </p:par>
                            </p:childTnLst>
                          </p:cTn>
                        </p:par>
                      </p:childTnLst>
                    </p:cTn>
                  </p:par>
                </p:childTnLst>
              </p:cTn>
              <p:nextCondLst>
                <p:cond evt="onClick" delay="0">
                  <p:tgtEl>
                    <p:spTgt spid="6189"/>
                  </p:tgtEl>
                </p:cond>
              </p:nextCondLst>
            </p:seq>
            <p:seq concurrent="1" nextAc="seek">
              <p:cTn id="57" restart="whenNotActive" fill="hold" evtFilter="cancelBubble" nodeType="interactiveSeq">
                <p:stCondLst>
                  <p:cond evt="onClick" delay="0">
                    <p:tgtEl>
                      <p:spTgt spid="6157"/>
                    </p:tgtEl>
                  </p:cond>
                </p:stCondLst>
                <p:endSync evt="end" delay="0">
                  <p:rtn val="all"/>
                </p:endSync>
                <p:childTnLst>
                  <p:par>
                    <p:cTn id="58" fill="hold" nodeType="clickPar">
                      <p:stCondLst>
                        <p:cond delay="0"/>
                      </p:stCondLst>
                      <p:childTnLst>
                        <p:par>
                          <p:cTn id="59" fill="hold" nodeType="withGroup">
                            <p:stCondLst>
                              <p:cond delay="0"/>
                            </p:stCondLst>
                            <p:childTnLst>
                              <p:par>
                                <p:cTn id="60" presetID="3" presetClass="entr" presetSubtype="0" fill="hold" grpId="0" nodeType="clickEffect">
                                  <p:stCondLst>
                                    <p:cond delay="0"/>
                                  </p:stCondLst>
                                  <p:childTnLst>
                                    <p:set>
                                      <p:cBhvr>
                                        <p:cTn id="61" dur="1" fill="hold">
                                          <p:stCondLst>
                                            <p:cond delay="0"/>
                                          </p:stCondLst>
                                        </p:cTn>
                                        <p:tgtEl>
                                          <p:spTgt spid="6225"/>
                                        </p:tgtEl>
                                        <p:attrNameLst>
                                          <p:attrName>style.visibility</p:attrName>
                                        </p:attrNameLst>
                                      </p:cBhvr>
                                      <p:to>
                                        <p:strVal val="visible"/>
                                      </p:to>
                                    </p:set>
                                  </p:childTnLst>
                                </p:cTn>
                              </p:par>
                            </p:childTnLst>
                          </p:cTn>
                        </p:par>
                      </p:childTnLst>
                    </p:cTn>
                  </p:par>
                </p:childTnLst>
              </p:cTn>
              <p:nextCondLst>
                <p:cond evt="onClick" delay="0">
                  <p:tgtEl>
                    <p:spTgt spid="6157"/>
                  </p:tgtEl>
                </p:cond>
              </p:nextCondLst>
            </p:seq>
            <p:seq concurrent="1" nextAc="seek">
              <p:cTn id="62" restart="whenNotActive" fill="hold" evtFilter="cancelBubble" nodeType="interactiveSeq">
                <p:stCondLst>
                  <p:cond evt="onClick" delay="0">
                    <p:tgtEl>
                      <p:spTgt spid="6203"/>
                    </p:tgtEl>
                  </p:cond>
                </p:stCondLst>
                <p:endSync evt="end" delay="0">
                  <p:rtn val="all"/>
                </p:endSync>
                <p:childTnLst>
                  <p:par>
                    <p:cTn id="63" fill="hold" nodeType="clickPar">
                      <p:stCondLst>
                        <p:cond delay="0"/>
                      </p:stCondLst>
                      <p:childTnLst>
                        <p:par>
                          <p:cTn id="64" fill="hold" nodeType="withGroup">
                            <p:stCondLst>
                              <p:cond delay="0"/>
                            </p:stCondLst>
                            <p:childTnLst>
                              <p:par>
                                <p:cTn id="65" presetID="3" presetClass="entr" presetSubtype="0" fill="hold" grpId="0" nodeType="clickEffect">
                                  <p:stCondLst>
                                    <p:cond delay="0"/>
                                  </p:stCondLst>
                                  <p:childTnLst>
                                    <p:set>
                                      <p:cBhvr>
                                        <p:cTn id="66" dur="1" fill="hold">
                                          <p:stCondLst>
                                            <p:cond delay="0"/>
                                          </p:stCondLst>
                                        </p:cTn>
                                        <p:tgtEl>
                                          <p:spTgt spid="6212"/>
                                        </p:tgtEl>
                                        <p:attrNameLst>
                                          <p:attrName>style.visibility</p:attrName>
                                        </p:attrNameLst>
                                      </p:cBhvr>
                                      <p:to>
                                        <p:strVal val="visible"/>
                                      </p:to>
                                    </p:set>
                                  </p:childTnLst>
                                </p:cTn>
                              </p:par>
                            </p:childTnLst>
                          </p:cTn>
                        </p:par>
                      </p:childTnLst>
                    </p:cTn>
                  </p:par>
                </p:childTnLst>
              </p:cTn>
              <p:nextCondLst>
                <p:cond evt="onClick" delay="0">
                  <p:tgtEl>
                    <p:spTgt spid="6203"/>
                  </p:tgtEl>
                </p:cond>
              </p:nextCondLst>
            </p:seq>
            <p:seq concurrent="1" nextAc="seek">
              <p:cTn id="67" restart="whenNotActive" fill="hold" evtFilter="cancelBubble" nodeType="interactiveSeq">
                <p:stCondLst>
                  <p:cond evt="onClick" delay="0">
                    <p:tgtEl>
                      <p:spTgt spid="6178"/>
                    </p:tgtEl>
                  </p:cond>
                </p:stCondLst>
                <p:endSync evt="end" delay="0">
                  <p:rtn val="all"/>
                </p:endSync>
                <p:childTnLst>
                  <p:par>
                    <p:cTn id="68" fill="hold" nodeType="clickPar">
                      <p:stCondLst>
                        <p:cond delay="0"/>
                      </p:stCondLst>
                      <p:childTnLst>
                        <p:par>
                          <p:cTn id="69" fill="hold" nodeType="withGroup">
                            <p:stCondLst>
                              <p:cond delay="0"/>
                            </p:stCondLst>
                            <p:childTnLst>
                              <p:par>
                                <p:cTn id="70" presetID="3" presetClass="entr" presetSubtype="0" fill="hold" grpId="0" nodeType="clickEffect">
                                  <p:stCondLst>
                                    <p:cond delay="0"/>
                                  </p:stCondLst>
                                  <p:childTnLst>
                                    <p:set>
                                      <p:cBhvr>
                                        <p:cTn id="71" dur="1" fill="hold">
                                          <p:stCondLst>
                                            <p:cond delay="0"/>
                                          </p:stCondLst>
                                        </p:cTn>
                                        <p:tgtEl>
                                          <p:spTgt spid="6226"/>
                                        </p:tgtEl>
                                        <p:attrNameLst>
                                          <p:attrName>style.visibility</p:attrName>
                                        </p:attrNameLst>
                                      </p:cBhvr>
                                      <p:to>
                                        <p:strVal val="visible"/>
                                      </p:to>
                                    </p:set>
                                  </p:childTnLst>
                                </p:cTn>
                              </p:par>
                            </p:childTnLst>
                          </p:cTn>
                        </p:par>
                      </p:childTnLst>
                    </p:cTn>
                  </p:par>
                </p:childTnLst>
              </p:cTn>
              <p:nextCondLst>
                <p:cond evt="onClick" delay="0">
                  <p:tgtEl>
                    <p:spTgt spid="6178"/>
                  </p:tgtEl>
                </p:cond>
              </p:nextCondLst>
            </p:seq>
            <p:seq concurrent="1" nextAc="seek">
              <p:cTn id="72" restart="whenNotActive" fill="hold" evtFilter="cancelBubble" nodeType="interactiveSeq">
                <p:stCondLst>
                  <p:cond evt="onClick" delay="0">
                    <p:tgtEl>
                      <p:spTgt spid="6184"/>
                    </p:tgtEl>
                  </p:cond>
                </p:stCondLst>
                <p:endSync evt="end" delay="0">
                  <p:rtn val="all"/>
                </p:endSync>
                <p:childTnLst>
                  <p:par>
                    <p:cTn id="73" fill="hold" nodeType="clickPar">
                      <p:stCondLst>
                        <p:cond delay="0"/>
                      </p:stCondLst>
                      <p:childTnLst>
                        <p:par>
                          <p:cTn id="74" fill="hold" nodeType="withGroup">
                            <p:stCondLst>
                              <p:cond delay="0"/>
                            </p:stCondLst>
                            <p:childTnLst>
                              <p:par>
                                <p:cTn id="75" presetID="3" presetClass="entr" presetSubtype="0" fill="hold" grpId="0" nodeType="clickEffect">
                                  <p:stCondLst>
                                    <p:cond delay="0"/>
                                  </p:stCondLst>
                                  <p:childTnLst>
                                    <p:set>
                                      <p:cBhvr>
                                        <p:cTn id="76" dur="1" fill="hold">
                                          <p:stCondLst>
                                            <p:cond delay="0"/>
                                          </p:stCondLst>
                                        </p:cTn>
                                        <p:tgtEl>
                                          <p:spTgt spid="6228"/>
                                        </p:tgtEl>
                                        <p:attrNameLst>
                                          <p:attrName>style.visibility</p:attrName>
                                        </p:attrNameLst>
                                      </p:cBhvr>
                                      <p:to>
                                        <p:strVal val="visible"/>
                                      </p:to>
                                    </p:set>
                                  </p:childTnLst>
                                </p:cTn>
                              </p:par>
                            </p:childTnLst>
                          </p:cTn>
                        </p:par>
                      </p:childTnLst>
                    </p:cTn>
                  </p:par>
                </p:childTnLst>
              </p:cTn>
              <p:nextCondLst>
                <p:cond evt="onClick" delay="0">
                  <p:tgtEl>
                    <p:spTgt spid="6184"/>
                  </p:tgtEl>
                </p:cond>
              </p:nextCondLst>
            </p:seq>
            <p:seq concurrent="1" nextAc="seek">
              <p:cTn id="77" restart="whenNotActive" fill="hold" evtFilter="cancelBubble" nodeType="interactiveSeq">
                <p:stCondLst>
                  <p:cond evt="onClick" delay="0">
                    <p:tgtEl>
                      <p:spTgt spid="6190"/>
                    </p:tgtEl>
                  </p:cond>
                </p:stCondLst>
                <p:endSync evt="end" delay="0">
                  <p:rtn val="all"/>
                </p:endSync>
                <p:childTnLst>
                  <p:par>
                    <p:cTn id="78" fill="hold" nodeType="clickPar">
                      <p:stCondLst>
                        <p:cond delay="0"/>
                      </p:stCondLst>
                      <p:childTnLst>
                        <p:par>
                          <p:cTn id="79" fill="hold" nodeType="withGroup">
                            <p:stCondLst>
                              <p:cond delay="0"/>
                            </p:stCondLst>
                            <p:childTnLst>
                              <p:par>
                                <p:cTn id="80" presetID="3" presetClass="entr" presetSubtype="0" fill="hold" grpId="0" nodeType="clickEffect">
                                  <p:stCondLst>
                                    <p:cond delay="0"/>
                                  </p:stCondLst>
                                  <p:childTnLst>
                                    <p:set>
                                      <p:cBhvr>
                                        <p:cTn id="81" dur="1" fill="hold">
                                          <p:stCondLst>
                                            <p:cond delay="0"/>
                                          </p:stCondLst>
                                        </p:cTn>
                                        <p:tgtEl>
                                          <p:spTgt spid="6227"/>
                                        </p:tgtEl>
                                        <p:attrNameLst>
                                          <p:attrName>style.visibility</p:attrName>
                                        </p:attrNameLst>
                                      </p:cBhvr>
                                      <p:to>
                                        <p:strVal val="visible"/>
                                      </p:to>
                                    </p:set>
                                  </p:childTnLst>
                                </p:cTn>
                              </p:par>
                            </p:childTnLst>
                          </p:cTn>
                        </p:par>
                      </p:childTnLst>
                    </p:cTn>
                  </p:par>
                </p:childTnLst>
              </p:cTn>
              <p:nextCondLst>
                <p:cond evt="onClick" delay="0">
                  <p:tgtEl>
                    <p:spTgt spid="6190"/>
                  </p:tgtEl>
                </p:cond>
              </p:nextCondLst>
            </p:seq>
            <p:seq concurrent="1" nextAc="seek">
              <p:cTn id="82" restart="whenNotActive" fill="hold" evtFilter="cancelBubble" nodeType="interactiveSeq">
                <p:stCondLst>
                  <p:cond evt="onClick" delay="0">
                    <p:tgtEl>
                      <p:spTgt spid="6158"/>
                    </p:tgtEl>
                  </p:cond>
                </p:stCondLst>
                <p:endSync evt="end" delay="0">
                  <p:rtn val="all"/>
                </p:endSync>
                <p:childTnLst>
                  <p:par>
                    <p:cTn id="83" fill="hold" nodeType="clickPar">
                      <p:stCondLst>
                        <p:cond delay="0"/>
                      </p:stCondLst>
                      <p:childTnLst>
                        <p:par>
                          <p:cTn id="84" fill="hold" nodeType="withGroup">
                            <p:stCondLst>
                              <p:cond delay="0"/>
                            </p:stCondLst>
                            <p:childTnLst>
                              <p:par>
                                <p:cTn id="85" presetID="3" presetClass="entr" presetSubtype="0" fill="hold" grpId="0" nodeType="clickEffect">
                                  <p:stCondLst>
                                    <p:cond delay="0"/>
                                  </p:stCondLst>
                                  <p:childTnLst>
                                    <p:set>
                                      <p:cBhvr>
                                        <p:cTn id="86" dur="1" fill="hold">
                                          <p:stCondLst>
                                            <p:cond delay="0"/>
                                          </p:stCondLst>
                                        </p:cTn>
                                        <p:tgtEl>
                                          <p:spTgt spid="6230"/>
                                        </p:tgtEl>
                                        <p:attrNameLst>
                                          <p:attrName>style.visibility</p:attrName>
                                        </p:attrNameLst>
                                      </p:cBhvr>
                                      <p:to>
                                        <p:strVal val="visible"/>
                                      </p:to>
                                    </p:set>
                                  </p:childTnLst>
                                </p:cTn>
                              </p:par>
                            </p:childTnLst>
                          </p:cTn>
                        </p:par>
                      </p:childTnLst>
                    </p:cTn>
                  </p:par>
                </p:childTnLst>
              </p:cTn>
              <p:nextCondLst>
                <p:cond evt="onClick" delay="0">
                  <p:tgtEl>
                    <p:spTgt spid="6158"/>
                  </p:tgtEl>
                </p:cond>
              </p:nextCondLst>
            </p:seq>
            <p:seq concurrent="1" nextAc="seek">
              <p:cTn id="87" restart="whenNotActive" fill="hold" evtFilter="cancelBubble" nodeType="interactiveSeq">
                <p:stCondLst>
                  <p:cond evt="onClick" delay="0">
                    <p:tgtEl>
                      <p:spTgt spid="6179"/>
                    </p:tgtEl>
                  </p:cond>
                </p:stCondLst>
                <p:endSync evt="end" delay="0">
                  <p:rtn val="all"/>
                </p:endSync>
                <p:childTnLst>
                  <p:par>
                    <p:cTn id="88" fill="hold" nodeType="clickPar">
                      <p:stCondLst>
                        <p:cond delay="0"/>
                      </p:stCondLst>
                      <p:childTnLst>
                        <p:par>
                          <p:cTn id="89" fill="hold" nodeType="withGroup">
                            <p:stCondLst>
                              <p:cond delay="0"/>
                            </p:stCondLst>
                            <p:childTnLst>
                              <p:par>
                                <p:cTn id="90" presetID="3" presetClass="entr" presetSubtype="0" fill="hold" grpId="0" nodeType="clickEffect">
                                  <p:stCondLst>
                                    <p:cond delay="0"/>
                                  </p:stCondLst>
                                  <p:childTnLst>
                                    <p:set>
                                      <p:cBhvr>
                                        <p:cTn id="91" dur="1" fill="hold">
                                          <p:stCondLst>
                                            <p:cond delay="0"/>
                                          </p:stCondLst>
                                        </p:cTn>
                                        <p:tgtEl>
                                          <p:spTgt spid="6233"/>
                                        </p:tgtEl>
                                        <p:attrNameLst>
                                          <p:attrName>style.visibility</p:attrName>
                                        </p:attrNameLst>
                                      </p:cBhvr>
                                      <p:to>
                                        <p:strVal val="visible"/>
                                      </p:to>
                                    </p:set>
                                  </p:childTnLst>
                                </p:cTn>
                              </p:par>
                            </p:childTnLst>
                          </p:cTn>
                        </p:par>
                      </p:childTnLst>
                    </p:cTn>
                  </p:par>
                </p:childTnLst>
              </p:cTn>
              <p:nextCondLst>
                <p:cond evt="onClick" delay="0">
                  <p:tgtEl>
                    <p:spTgt spid="6179"/>
                  </p:tgtEl>
                </p:cond>
              </p:nextCondLst>
            </p:seq>
            <p:seq concurrent="1" nextAc="seek">
              <p:cTn id="92" restart="whenNotActive" fill="hold" evtFilter="cancelBubble" nodeType="interactiveSeq">
                <p:stCondLst>
                  <p:cond evt="onClick" delay="0">
                    <p:tgtEl>
                      <p:spTgt spid="6185"/>
                    </p:tgtEl>
                  </p:cond>
                </p:stCondLst>
                <p:endSync evt="end" delay="0">
                  <p:rtn val="all"/>
                </p:endSync>
                <p:childTnLst>
                  <p:par>
                    <p:cTn id="93" fill="hold" nodeType="clickPar">
                      <p:stCondLst>
                        <p:cond delay="0"/>
                      </p:stCondLst>
                      <p:childTnLst>
                        <p:par>
                          <p:cTn id="94" fill="hold" nodeType="withGroup">
                            <p:stCondLst>
                              <p:cond delay="0"/>
                            </p:stCondLst>
                            <p:childTnLst>
                              <p:par>
                                <p:cTn id="95" presetID="3" presetClass="entr" presetSubtype="0" fill="hold" grpId="0" nodeType="clickEffect">
                                  <p:stCondLst>
                                    <p:cond delay="0"/>
                                  </p:stCondLst>
                                  <p:childTnLst>
                                    <p:set>
                                      <p:cBhvr>
                                        <p:cTn id="96" dur="1" fill="hold">
                                          <p:stCondLst>
                                            <p:cond delay="0"/>
                                          </p:stCondLst>
                                        </p:cTn>
                                        <p:tgtEl>
                                          <p:spTgt spid="6231"/>
                                        </p:tgtEl>
                                        <p:attrNameLst>
                                          <p:attrName>style.visibility</p:attrName>
                                        </p:attrNameLst>
                                      </p:cBhvr>
                                      <p:to>
                                        <p:strVal val="visible"/>
                                      </p:to>
                                    </p:set>
                                  </p:childTnLst>
                                </p:cTn>
                              </p:par>
                            </p:childTnLst>
                          </p:cTn>
                        </p:par>
                      </p:childTnLst>
                    </p:cTn>
                  </p:par>
                </p:childTnLst>
              </p:cTn>
              <p:nextCondLst>
                <p:cond evt="onClick" delay="0">
                  <p:tgtEl>
                    <p:spTgt spid="6185"/>
                  </p:tgtEl>
                </p:cond>
              </p:nextCondLst>
            </p:seq>
            <p:seq concurrent="1" nextAc="seek">
              <p:cTn id="97" restart="whenNotActive" fill="hold" evtFilter="cancelBubble" nodeType="interactiveSeq">
                <p:stCondLst>
                  <p:cond evt="onClick" delay="0">
                    <p:tgtEl>
                      <p:spTgt spid="6191"/>
                    </p:tgtEl>
                  </p:cond>
                </p:stCondLst>
                <p:endSync evt="end" delay="0">
                  <p:rtn val="all"/>
                </p:endSync>
                <p:childTnLst>
                  <p:par>
                    <p:cTn id="98" fill="hold" nodeType="clickPar">
                      <p:stCondLst>
                        <p:cond delay="0"/>
                      </p:stCondLst>
                      <p:childTnLst>
                        <p:par>
                          <p:cTn id="99" fill="hold" nodeType="withGroup">
                            <p:stCondLst>
                              <p:cond delay="0"/>
                            </p:stCondLst>
                            <p:childTnLst>
                              <p:par>
                                <p:cTn id="100" presetID="3" presetClass="entr" presetSubtype="0" fill="hold" grpId="0" nodeType="clickEffect">
                                  <p:stCondLst>
                                    <p:cond delay="0"/>
                                  </p:stCondLst>
                                  <p:childTnLst>
                                    <p:set>
                                      <p:cBhvr>
                                        <p:cTn id="101" dur="1" fill="hold">
                                          <p:stCondLst>
                                            <p:cond delay="0"/>
                                          </p:stCondLst>
                                        </p:cTn>
                                        <p:tgtEl>
                                          <p:spTgt spid="6243"/>
                                        </p:tgtEl>
                                        <p:attrNameLst>
                                          <p:attrName>style.visibility</p:attrName>
                                        </p:attrNameLst>
                                      </p:cBhvr>
                                      <p:to>
                                        <p:strVal val="visible"/>
                                      </p:to>
                                    </p:set>
                                  </p:childTnLst>
                                </p:cTn>
                              </p:par>
                            </p:childTnLst>
                          </p:cTn>
                        </p:par>
                      </p:childTnLst>
                    </p:cTn>
                  </p:par>
                </p:childTnLst>
              </p:cTn>
              <p:nextCondLst>
                <p:cond evt="onClick" delay="0">
                  <p:tgtEl>
                    <p:spTgt spid="6191"/>
                  </p:tgtEl>
                </p:cond>
              </p:nextCondLst>
            </p:seq>
            <p:seq concurrent="1" nextAc="seek">
              <p:cTn id="102" restart="whenNotActive" fill="hold" evtFilter="cancelBubble" nodeType="interactiveSeq">
                <p:stCondLst>
                  <p:cond evt="onClick" delay="0">
                    <p:tgtEl>
                      <p:spTgt spid="6159"/>
                    </p:tgtEl>
                  </p:cond>
                </p:stCondLst>
                <p:endSync evt="end" delay="0">
                  <p:rtn val="all"/>
                </p:endSync>
                <p:childTnLst>
                  <p:par>
                    <p:cTn id="103" fill="hold" nodeType="clickPar">
                      <p:stCondLst>
                        <p:cond delay="0"/>
                      </p:stCondLst>
                      <p:childTnLst>
                        <p:par>
                          <p:cTn id="104" fill="hold" nodeType="withGroup">
                            <p:stCondLst>
                              <p:cond delay="0"/>
                            </p:stCondLst>
                            <p:childTnLst>
                              <p:par>
                                <p:cTn id="105" presetID="3" presetClass="entr" presetSubtype="0" fill="hold" grpId="0" nodeType="clickEffect">
                                  <p:stCondLst>
                                    <p:cond delay="0"/>
                                  </p:stCondLst>
                                  <p:childTnLst>
                                    <p:set>
                                      <p:cBhvr>
                                        <p:cTn id="106" dur="1" fill="hold">
                                          <p:stCondLst>
                                            <p:cond delay="0"/>
                                          </p:stCondLst>
                                        </p:cTn>
                                        <p:tgtEl>
                                          <p:spTgt spid="6234"/>
                                        </p:tgtEl>
                                        <p:attrNameLst>
                                          <p:attrName>style.visibility</p:attrName>
                                        </p:attrNameLst>
                                      </p:cBhvr>
                                      <p:to>
                                        <p:strVal val="visible"/>
                                      </p:to>
                                    </p:set>
                                  </p:childTnLst>
                                </p:cTn>
                              </p:par>
                            </p:childTnLst>
                          </p:cTn>
                        </p:par>
                      </p:childTnLst>
                    </p:cTn>
                  </p:par>
                </p:childTnLst>
              </p:cTn>
              <p:nextCondLst>
                <p:cond evt="onClick" delay="0">
                  <p:tgtEl>
                    <p:spTgt spid="6159"/>
                  </p:tgtEl>
                </p:cond>
              </p:nextCondLst>
            </p:seq>
            <p:seq concurrent="1" nextAc="seek">
              <p:cTn id="107" restart="whenNotActive" fill="hold" evtFilter="cancelBubble" nodeType="interactiveSeq">
                <p:stCondLst>
                  <p:cond evt="onClick" delay="0">
                    <p:tgtEl>
                      <p:spTgt spid="6180"/>
                    </p:tgtEl>
                  </p:cond>
                </p:stCondLst>
                <p:endSync evt="end" delay="0">
                  <p:rtn val="all"/>
                </p:endSync>
                <p:childTnLst>
                  <p:par>
                    <p:cTn id="108" fill="hold" nodeType="clickPar">
                      <p:stCondLst>
                        <p:cond delay="0"/>
                      </p:stCondLst>
                      <p:childTnLst>
                        <p:par>
                          <p:cTn id="109" fill="hold" nodeType="withGroup">
                            <p:stCondLst>
                              <p:cond delay="0"/>
                            </p:stCondLst>
                            <p:childTnLst>
                              <p:par>
                                <p:cTn id="110" presetID="3" presetClass="entr" presetSubtype="0" fill="hold" grpId="0" nodeType="clickEffect">
                                  <p:stCondLst>
                                    <p:cond delay="0"/>
                                  </p:stCondLst>
                                  <p:childTnLst>
                                    <p:set>
                                      <p:cBhvr>
                                        <p:cTn id="111" dur="1" fill="hold">
                                          <p:stCondLst>
                                            <p:cond delay="0"/>
                                          </p:stCondLst>
                                        </p:cTn>
                                        <p:tgtEl>
                                          <p:spTgt spid="6232"/>
                                        </p:tgtEl>
                                        <p:attrNameLst>
                                          <p:attrName>style.visibility</p:attrName>
                                        </p:attrNameLst>
                                      </p:cBhvr>
                                      <p:to>
                                        <p:strVal val="visible"/>
                                      </p:to>
                                    </p:set>
                                  </p:childTnLst>
                                </p:cTn>
                              </p:par>
                            </p:childTnLst>
                          </p:cTn>
                        </p:par>
                      </p:childTnLst>
                    </p:cTn>
                  </p:par>
                </p:childTnLst>
              </p:cTn>
              <p:nextCondLst>
                <p:cond evt="onClick" delay="0">
                  <p:tgtEl>
                    <p:spTgt spid="6180"/>
                  </p:tgtEl>
                </p:cond>
              </p:nextCondLst>
            </p:seq>
            <p:seq concurrent="1" nextAc="seek">
              <p:cTn id="112" restart="whenNotActive" fill="hold" evtFilter="cancelBubble" nodeType="interactiveSeq">
                <p:stCondLst>
                  <p:cond evt="onClick" delay="0">
                    <p:tgtEl>
                      <p:spTgt spid="6186"/>
                    </p:tgtEl>
                  </p:cond>
                </p:stCondLst>
                <p:endSync evt="end" delay="0">
                  <p:rtn val="all"/>
                </p:endSync>
                <p:childTnLst>
                  <p:par>
                    <p:cTn id="113" fill="hold" nodeType="clickPar">
                      <p:stCondLst>
                        <p:cond delay="0"/>
                      </p:stCondLst>
                      <p:childTnLst>
                        <p:par>
                          <p:cTn id="114" fill="hold" nodeType="withGroup">
                            <p:stCondLst>
                              <p:cond delay="0"/>
                            </p:stCondLst>
                            <p:childTnLst>
                              <p:par>
                                <p:cTn id="115" presetID="3" presetClass="entr" presetSubtype="0" fill="hold" grpId="0" nodeType="clickEffect">
                                  <p:stCondLst>
                                    <p:cond delay="0"/>
                                  </p:stCondLst>
                                  <p:childTnLst>
                                    <p:set>
                                      <p:cBhvr>
                                        <p:cTn id="116" dur="1" fill="hold">
                                          <p:stCondLst>
                                            <p:cond delay="0"/>
                                          </p:stCondLst>
                                        </p:cTn>
                                        <p:tgtEl>
                                          <p:spTgt spid="6244"/>
                                        </p:tgtEl>
                                        <p:attrNameLst>
                                          <p:attrName>style.visibility</p:attrName>
                                        </p:attrNameLst>
                                      </p:cBhvr>
                                      <p:to>
                                        <p:strVal val="visible"/>
                                      </p:to>
                                    </p:set>
                                  </p:childTnLst>
                                </p:cTn>
                              </p:par>
                            </p:childTnLst>
                          </p:cTn>
                        </p:par>
                      </p:childTnLst>
                    </p:cTn>
                  </p:par>
                </p:childTnLst>
              </p:cTn>
              <p:nextCondLst>
                <p:cond evt="onClick" delay="0">
                  <p:tgtEl>
                    <p:spTgt spid="6186"/>
                  </p:tgtEl>
                </p:cond>
              </p:nextCondLst>
            </p:seq>
            <p:seq concurrent="1" nextAc="seek">
              <p:cTn id="117" restart="whenNotActive" fill="hold" evtFilter="cancelBubble" nodeType="interactiveSeq">
                <p:stCondLst>
                  <p:cond evt="onClick" delay="0">
                    <p:tgtEl>
                      <p:spTgt spid="6192"/>
                    </p:tgtEl>
                  </p:cond>
                </p:stCondLst>
                <p:endSync evt="end" delay="0">
                  <p:rtn val="all"/>
                </p:endSync>
                <p:childTnLst>
                  <p:par>
                    <p:cTn id="118" fill="hold" nodeType="clickPar">
                      <p:stCondLst>
                        <p:cond delay="0"/>
                      </p:stCondLst>
                      <p:childTnLst>
                        <p:par>
                          <p:cTn id="119" fill="hold" nodeType="withGroup">
                            <p:stCondLst>
                              <p:cond delay="0"/>
                            </p:stCondLst>
                            <p:childTnLst>
                              <p:par>
                                <p:cTn id="120" presetID="3" presetClass="entr" presetSubtype="0" fill="hold" grpId="0" nodeType="clickEffect">
                                  <p:stCondLst>
                                    <p:cond delay="0"/>
                                  </p:stCondLst>
                                  <p:childTnLst>
                                    <p:set>
                                      <p:cBhvr>
                                        <p:cTn id="121" dur="1" fill="hold">
                                          <p:stCondLst>
                                            <p:cond delay="0"/>
                                          </p:stCondLst>
                                        </p:cTn>
                                        <p:tgtEl>
                                          <p:spTgt spid="6242"/>
                                        </p:tgtEl>
                                        <p:attrNameLst>
                                          <p:attrName>style.visibility</p:attrName>
                                        </p:attrNameLst>
                                      </p:cBhvr>
                                      <p:to>
                                        <p:strVal val="visible"/>
                                      </p:to>
                                    </p:set>
                                  </p:childTnLst>
                                </p:cTn>
                              </p:par>
                            </p:childTnLst>
                          </p:cTn>
                        </p:par>
                      </p:childTnLst>
                    </p:cTn>
                  </p:par>
                </p:childTnLst>
              </p:cTn>
              <p:nextCondLst>
                <p:cond evt="onClick" delay="0">
                  <p:tgtEl>
                    <p:spTgt spid="6192"/>
                  </p:tgtEl>
                </p:cond>
              </p:nextCondLst>
            </p:seq>
            <p:seq concurrent="1" nextAc="seek">
              <p:cTn id="122" restart="whenNotActive" fill="hold" evtFilter="cancelBubble" nodeType="interactiveSeq">
                <p:stCondLst>
                  <p:cond evt="onClick" delay="0">
                    <p:tgtEl>
                      <p:spTgt spid="6204"/>
                    </p:tgtEl>
                  </p:cond>
                </p:stCondLst>
                <p:endSync evt="end" delay="0">
                  <p:rtn val="all"/>
                </p:endSync>
                <p:childTnLst>
                  <p:par>
                    <p:cTn id="123" fill="hold" nodeType="clickPar">
                      <p:stCondLst>
                        <p:cond delay="0"/>
                      </p:stCondLst>
                      <p:childTnLst>
                        <p:par>
                          <p:cTn id="124" fill="hold" nodeType="withGroup">
                            <p:stCondLst>
                              <p:cond delay="0"/>
                            </p:stCondLst>
                            <p:childTnLst>
                              <p:par>
                                <p:cTn id="125" presetID="3" presetClass="entr" presetSubtype="0" fill="hold" grpId="0" nodeType="clickEffect">
                                  <p:stCondLst>
                                    <p:cond delay="0"/>
                                  </p:stCondLst>
                                  <p:childTnLst>
                                    <p:set>
                                      <p:cBhvr>
                                        <p:cTn id="126" dur="1" fill="hold">
                                          <p:stCondLst>
                                            <p:cond delay="0"/>
                                          </p:stCondLst>
                                        </p:cTn>
                                        <p:tgtEl>
                                          <p:spTgt spid="6213"/>
                                        </p:tgtEl>
                                        <p:attrNameLst>
                                          <p:attrName>style.visibility</p:attrName>
                                        </p:attrNameLst>
                                      </p:cBhvr>
                                      <p:to>
                                        <p:strVal val="visible"/>
                                      </p:to>
                                    </p:set>
                                  </p:childTnLst>
                                </p:cTn>
                              </p:par>
                            </p:childTnLst>
                          </p:cTn>
                        </p:par>
                      </p:childTnLst>
                    </p:cTn>
                  </p:par>
                </p:childTnLst>
              </p:cTn>
              <p:nextCondLst>
                <p:cond evt="onClick" delay="0">
                  <p:tgtEl>
                    <p:spTgt spid="6204"/>
                  </p:tgtEl>
                </p:cond>
              </p:nextCondLst>
            </p:seq>
            <p:seq concurrent="1" nextAc="seek">
              <p:cTn id="127" restart="whenNotActive" fill="hold" evtFilter="cancelBubble" nodeType="interactiveSeq">
                <p:stCondLst>
                  <p:cond evt="onClick" delay="0">
                    <p:tgtEl>
                      <p:spTgt spid="6202"/>
                    </p:tgtEl>
                  </p:cond>
                </p:stCondLst>
                <p:endSync evt="end" delay="0">
                  <p:rtn val="all"/>
                </p:endSync>
                <p:childTnLst>
                  <p:par>
                    <p:cTn id="128" fill="hold" nodeType="clickPar">
                      <p:stCondLst>
                        <p:cond delay="0"/>
                      </p:stCondLst>
                      <p:childTnLst>
                        <p:par>
                          <p:cTn id="129" fill="hold" nodeType="withGroup">
                            <p:stCondLst>
                              <p:cond delay="0"/>
                            </p:stCondLst>
                            <p:childTnLst>
                              <p:par>
                                <p:cTn id="130" presetID="3" presetClass="entr" presetSubtype="0" fill="hold" grpId="0" nodeType="clickEffect">
                                  <p:stCondLst>
                                    <p:cond delay="0"/>
                                  </p:stCondLst>
                                  <p:childTnLst>
                                    <p:set>
                                      <p:cBhvr>
                                        <p:cTn id="131" dur="1" fill="hold">
                                          <p:stCondLst>
                                            <p:cond delay="0"/>
                                          </p:stCondLst>
                                        </p:cTn>
                                        <p:tgtEl>
                                          <p:spTgt spid="6211"/>
                                        </p:tgtEl>
                                        <p:attrNameLst>
                                          <p:attrName>style.visibility</p:attrName>
                                        </p:attrNameLst>
                                      </p:cBhvr>
                                      <p:to>
                                        <p:strVal val="visible"/>
                                      </p:to>
                                    </p:set>
                                  </p:childTnLst>
                                </p:cTn>
                              </p:par>
                            </p:childTnLst>
                          </p:cTn>
                        </p:par>
                      </p:childTnLst>
                    </p:cTn>
                  </p:par>
                </p:childTnLst>
              </p:cTn>
              <p:nextCondLst>
                <p:cond evt="onClick" delay="0">
                  <p:tgtEl>
                    <p:spTgt spid="6202"/>
                  </p:tgtEl>
                </p:cond>
              </p:nextCondLst>
            </p:seq>
            <p:seq concurrent="1" nextAc="seek">
              <p:cTn id="132" restart="whenNotActive" fill="hold" evtFilter="cancelBubble" nodeType="interactiveSeq">
                <p:stCondLst>
                  <p:cond evt="onClick" delay="0">
                    <p:tgtEl>
                      <p:spTgt spid="6245"/>
                    </p:tgtEl>
                  </p:cond>
                </p:stCondLst>
                <p:endSync evt="end" delay="0">
                  <p:rtn val="all"/>
                </p:endSync>
                <p:childTnLst>
                  <p:par>
                    <p:cTn id="133" fill="hold" nodeType="clickPar">
                      <p:stCondLst>
                        <p:cond delay="0"/>
                      </p:stCondLst>
                      <p:childTnLst>
                        <p:par>
                          <p:cTn id="134" fill="hold" nodeType="withGroup">
                            <p:stCondLst>
                              <p:cond delay="0"/>
                            </p:stCondLst>
                            <p:childTnLst>
                              <p:par>
                                <p:cTn id="135" presetID="2" presetClass="exit" presetSubtype="4" fill="hold" grpId="0" nodeType="clickEffect">
                                  <p:stCondLst>
                                    <p:cond delay="0"/>
                                  </p:stCondLst>
                                  <p:childTnLst>
                                    <p:anim calcmode="lin" valueType="num">
                                      <p:cBhvr additive="base">
                                        <p:cTn id="136" dur="500"/>
                                        <p:tgtEl>
                                          <p:spTgt spid="6245"/>
                                        </p:tgtEl>
                                        <p:attrNameLst>
                                          <p:attrName>ppt_x</p:attrName>
                                        </p:attrNameLst>
                                      </p:cBhvr>
                                      <p:tavLst>
                                        <p:tav tm="0">
                                          <p:val>
                                            <p:strVal val="ppt_x"/>
                                          </p:val>
                                        </p:tav>
                                        <p:tav tm="100000">
                                          <p:val>
                                            <p:strVal val="ppt_x"/>
                                          </p:val>
                                        </p:tav>
                                      </p:tavLst>
                                    </p:anim>
                                    <p:anim calcmode="lin" valueType="num">
                                      <p:cBhvr additive="base">
                                        <p:cTn id="137" dur="500"/>
                                        <p:tgtEl>
                                          <p:spTgt spid="6245"/>
                                        </p:tgtEl>
                                        <p:attrNameLst>
                                          <p:attrName>ppt_y</p:attrName>
                                        </p:attrNameLst>
                                      </p:cBhvr>
                                      <p:tavLst>
                                        <p:tav tm="0">
                                          <p:val>
                                            <p:strVal val="ppt_y"/>
                                          </p:val>
                                        </p:tav>
                                        <p:tav tm="100000">
                                          <p:val>
                                            <p:strVal val="1+ppt_h/2"/>
                                          </p:val>
                                        </p:tav>
                                      </p:tavLst>
                                    </p:anim>
                                    <p:set>
                                      <p:cBhvr>
                                        <p:cTn id="138" dur="1" fill="hold">
                                          <p:stCondLst>
                                            <p:cond delay="499"/>
                                          </p:stCondLst>
                                        </p:cTn>
                                        <p:tgtEl>
                                          <p:spTgt spid="6245"/>
                                        </p:tgtEl>
                                        <p:attrNameLst>
                                          <p:attrName>style.visibility</p:attrName>
                                        </p:attrNameLst>
                                      </p:cBhvr>
                                      <p:to>
                                        <p:strVal val="hidden"/>
                                      </p:to>
                                    </p:set>
                                  </p:childTnLst>
                                </p:cTn>
                              </p:par>
                            </p:childTnLst>
                          </p:cTn>
                        </p:par>
                      </p:childTnLst>
                    </p:cTn>
                  </p:par>
                </p:childTnLst>
              </p:cTn>
              <p:nextCondLst>
                <p:cond evt="onClick" delay="0">
                  <p:tgtEl>
                    <p:spTgt spid="6245"/>
                  </p:tgtEl>
                </p:cond>
              </p:nextCondLst>
            </p:seq>
            <p:seq concurrent="1" nextAc="seek">
              <p:cTn id="139" restart="whenNotActive" fill="hold" evtFilter="cancelBubble" nodeType="interactiveSeq">
                <p:stCondLst>
                  <p:cond evt="onClick" delay="0">
                    <p:tgtEl>
                      <p:spTgt spid="6246"/>
                    </p:tgtEl>
                  </p:cond>
                </p:stCondLst>
                <p:endSync evt="end" delay="0">
                  <p:rtn val="all"/>
                </p:endSync>
                <p:childTnLst>
                  <p:par>
                    <p:cTn id="140" fill="hold" nodeType="clickPar">
                      <p:stCondLst>
                        <p:cond delay="0"/>
                      </p:stCondLst>
                      <p:childTnLst>
                        <p:par>
                          <p:cTn id="141" fill="hold" nodeType="withGroup">
                            <p:stCondLst>
                              <p:cond delay="0"/>
                            </p:stCondLst>
                            <p:childTnLst>
                              <p:par>
                                <p:cTn id="142" presetID="2" presetClass="exit" presetSubtype="4" fill="hold" grpId="0" nodeType="clickEffect">
                                  <p:stCondLst>
                                    <p:cond delay="0"/>
                                  </p:stCondLst>
                                  <p:childTnLst>
                                    <p:anim calcmode="lin" valueType="num">
                                      <p:cBhvr additive="base">
                                        <p:cTn id="143" dur="1000"/>
                                        <p:tgtEl>
                                          <p:spTgt spid="6246"/>
                                        </p:tgtEl>
                                        <p:attrNameLst>
                                          <p:attrName>ppt_x</p:attrName>
                                        </p:attrNameLst>
                                      </p:cBhvr>
                                      <p:tavLst>
                                        <p:tav tm="0">
                                          <p:val>
                                            <p:strVal val="ppt_x"/>
                                          </p:val>
                                        </p:tav>
                                        <p:tav tm="100000">
                                          <p:val>
                                            <p:strVal val="ppt_x"/>
                                          </p:val>
                                        </p:tav>
                                      </p:tavLst>
                                    </p:anim>
                                    <p:anim calcmode="lin" valueType="num">
                                      <p:cBhvr additive="base">
                                        <p:cTn id="144" dur="1000"/>
                                        <p:tgtEl>
                                          <p:spTgt spid="6246"/>
                                        </p:tgtEl>
                                        <p:attrNameLst>
                                          <p:attrName>ppt_y</p:attrName>
                                        </p:attrNameLst>
                                      </p:cBhvr>
                                      <p:tavLst>
                                        <p:tav tm="0">
                                          <p:val>
                                            <p:strVal val="ppt_y"/>
                                          </p:val>
                                        </p:tav>
                                        <p:tav tm="100000">
                                          <p:val>
                                            <p:strVal val="1+ppt_h/2"/>
                                          </p:val>
                                        </p:tav>
                                      </p:tavLst>
                                    </p:anim>
                                    <p:set>
                                      <p:cBhvr>
                                        <p:cTn id="145" dur="1" fill="hold">
                                          <p:stCondLst>
                                            <p:cond delay="999"/>
                                          </p:stCondLst>
                                        </p:cTn>
                                        <p:tgtEl>
                                          <p:spTgt spid="6246"/>
                                        </p:tgtEl>
                                        <p:attrNameLst>
                                          <p:attrName>style.visibility</p:attrName>
                                        </p:attrNameLst>
                                      </p:cBhvr>
                                      <p:to>
                                        <p:strVal val="hidden"/>
                                      </p:to>
                                    </p:set>
                                  </p:childTnLst>
                                </p:cTn>
                              </p:par>
                            </p:childTnLst>
                          </p:cTn>
                        </p:par>
                      </p:childTnLst>
                    </p:cTn>
                  </p:par>
                </p:childTnLst>
              </p:cTn>
              <p:nextCondLst>
                <p:cond evt="onClick" delay="0">
                  <p:tgtEl>
                    <p:spTgt spid="6246"/>
                  </p:tgtEl>
                </p:cond>
              </p:nextCondLst>
            </p:seq>
            <p:seq concurrent="1" nextAc="seek">
              <p:cTn id="146" restart="whenNotActive" fill="hold" evtFilter="cancelBubble" nodeType="interactiveSeq">
                <p:stCondLst>
                  <p:cond evt="onClick" delay="0">
                    <p:tgtEl>
                      <p:spTgt spid="6247"/>
                    </p:tgtEl>
                  </p:cond>
                </p:stCondLst>
                <p:endSync evt="end" delay="0">
                  <p:rtn val="all"/>
                </p:endSync>
                <p:childTnLst>
                  <p:par>
                    <p:cTn id="147" fill="hold" nodeType="clickPar">
                      <p:stCondLst>
                        <p:cond delay="0"/>
                      </p:stCondLst>
                      <p:childTnLst>
                        <p:par>
                          <p:cTn id="148" fill="hold" nodeType="withGroup">
                            <p:stCondLst>
                              <p:cond delay="0"/>
                            </p:stCondLst>
                            <p:childTnLst>
                              <p:par>
                                <p:cTn id="149" presetID="2" presetClass="exit" presetSubtype="4" fill="hold" grpId="0" nodeType="clickEffect">
                                  <p:stCondLst>
                                    <p:cond delay="0"/>
                                  </p:stCondLst>
                                  <p:childTnLst>
                                    <p:anim calcmode="lin" valueType="num">
                                      <p:cBhvr additive="base">
                                        <p:cTn id="150" dur="500"/>
                                        <p:tgtEl>
                                          <p:spTgt spid="6247"/>
                                        </p:tgtEl>
                                        <p:attrNameLst>
                                          <p:attrName>ppt_x</p:attrName>
                                        </p:attrNameLst>
                                      </p:cBhvr>
                                      <p:tavLst>
                                        <p:tav tm="0">
                                          <p:val>
                                            <p:strVal val="ppt_x"/>
                                          </p:val>
                                        </p:tav>
                                        <p:tav tm="100000">
                                          <p:val>
                                            <p:strVal val="ppt_x"/>
                                          </p:val>
                                        </p:tav>
                                      </p:tavLst>
                                    </p:anim>
                                    <p:anim calcmode="lin" valueType="num">
                                      <p:cBhvr additive="base">
                                        <p:cTn id="151" dur="500"/>
                                        <p:tgtEl>
                                          <p:spTgt spid="6247"/>
                                        </p:tgtEl>
                                        <p:attrNameLst>
                                          <p:attrName>ppt_y</p:attrName>
                                        </p:attrNameLst>
                                      </p:cBhvr>
                                      <p:tavLst>
                                        <p:tav tm="0">
                                          <p:val>
                                            <p:strVal val="ppt_y"/>
                                          </p:val>
                                        </p:tav>
                                        <p:tav tm="100000">
                                          <p:val>
                                            <p:strVal val="1+ppt_h/2"/>
                                          </p:val>
                                        </p:tav>
                                      </p:tavLst>
                                    </p:anim>
                                    <p:set>
                                      <p:cBhvr>
                                        <p:cTn id="152" dur="1" fill="hold">
                                          <p:stCondLst>
                                            <p:cond delay="499"/>
                                          </p:stCondLst>
                                        </p:cTn>
                                        <p:tgtEl>
                                          <p:spTgt spid="6247"/>
                                        </p:tgtEl>
                                        <p:attrNameLst>
                                          <p:attrName>style.visibility</p:attrName>
                                        </p:attrNameLst>
                                      </p:cBhvr>
                                      <p:to>
                                        <p:strVal val="hidden"/>
                                      </p:to>
                                    </p:set>
                                  </p:childTnLst>
                                </p:cTn>
                              </p:par>
                            </p:childTnLst>
                          </p:cTn>
                        </p:par>
                      </p:childTnLst>
                    </p:cTn>
                  </p:par>
                </p:childTnLst>
              </p:cTn>
              <p:nextCondLst>
                <p:cond evt="onClick" delay="0">
                  <p:tgtEl>
                    <p:spTgt spid="6247"/>
                  </p:tgtEl>
                </p:cond>
              </p:nextCondLst>
            </p:seq>
            <p:seq concurrent="1" nextAc="seek">
              <p:cTn id="153" restart="whenNotActive" fill="hold" evtFilter="cancelBubble" nodeType="interactiveSeq">
                <p:stCondLst>
                  <p:cond evt="onClick" delay="0">
                    <p:tgtEl>
                      <p:spTgt spid="6248"/>
                    </p:tgtEl>
                  </p:cond>
                </p:stCondLst>
                <p:endSync evt="end" delay="0">
                  <p:rtn val="all"/>
                </p:endSync>
                <p:childTnLst>
                  <p:par>
                    <p:cTn id="154" fill="hold" nodeType="clickPar">
                      <p:stCondLst>
                        <p:cond delay="0"/>
                      </p:stCondLst>
                      <p:childTnLst>
                        <p:par>
                          <p:cTn id="155" fill="hold" nodeType="withGroup">
                            <p:stCondLst>
                              <p:cond delay="0"/>
                            </p:stCondLst>
                            <p:childTnLst>
                              <p:par>
                                <p:cTn id="156" presetID="2" presetClass="exit" presetSubtype="4" fill="hold" grpId="0" nodeType="clickEffect">
                                  <p:stCondLst>
                                    <p:cond delay="0"/>
                                  </p:stCondLst>
                                  <p:childTnLst>
                                    <p:anim calcmode="lin" valueType="num">
                                      <p:cBhvr additive="base">
                                        <p:cTn id="157" dur="500"/>
                                        <p:tgtEl>
                                          <p:spTgt spid="6248"/>
                                        </p:tgtEl>
                                        <p:attrNameLst>
                                          <p:attrName>ppt_x</p:attrName>
                                        </p:attrNameLst>
                                      </p:cBhvr>
                                      <p:tavLst>
                                        <p:tav tm="0">
                                          <p:val>
                                            <p:strVal val="ppt_x"/>
                                          </p:val>
                                        </p:tav>
                                        <p:tav tm="100000">
                                          <p:val>
                                            <p:strVal val="ppt_x"/>
                                          </p:val>
                                        </p:tav>
                                      </p:tavLst>
                                    </p:anim>
                                    <p:anim calcmode="lin" valueType="num">
                                      <p:cBhvr additive="base">
                                        <p:cTn id="158" dur="500"/>
                                        <p:tgtEl>
                                          <p:spTgt spid="6248"/>
                                        </p:tgtEl>
                                        <p:attrNameLst>
                                          <p:attrName>ppt_y</p:attrName>
                                        </p:attrNameLst>
                                      </p:cBhvr>
                                      <p:tavLst>
                                        <p:tav tm="0">
                                          <p:val>
                                            <p:strVal val="ppt_y"/>
                                          </p:val>
                                        </p:tav>
                                        <p:tav tm="100000">
                                          <p:val>
                                            <p:strVal val="1+ppt_h/2"/>
                                          </p:val>
                                        </p:tav>
                                      </p:tavLst>
                                    </p:anim>
                                    <p:set>
                                      <p:cBhvr>
                                        <p:cTn id="159" dur="1" fill="hold">
                                          <p:stCondLst>
                                            <p:cond delay="499"/>
                                          </p:stCondLst>
                                        </p:cTn>
                                        <p:tgtEl>
                                          <p:spTgt spid="6248"/>
                                        </p:tgtEl>
                                        <p:attrNameLst>
                                          <p:attrName>style.visibility</p:attrName>
                                        </p:attrNameLst>
                                      </p:cBhvr>
                                      <p:to>
                                        <p:strVal val="hidden"/>
                                      </p:to>
                                    </p:set>
                                  </p:childTnLst>
                                </p:cTn>
                              </p:par>
                            </p:childTnLst>
                          </p:cTn>
                        </p:par>
                      </p:childTnLst>
                    </p:cTn>
                  </p:par>
                </p:childTnLst>
              </p:cTn>
              <p:nextCondLst>
                <p:cond evt="onClick" delay="0">
                  <p:tgtEl>
                    <p:spTgt spid="6248"/>
                  </p:tgtEl>
                </p:cond>
              </p:nextCondLst>
            </p:seq>
            <p:seq concurrent="1" nextAc="seek">
              <p:cTn id="160" restart="whenNotActive" fill="hold" evtFilter="cancelBubble" nodeType="interactiveSeq">
                <p:stCondLst>
                  <p:cond evt="onClick" delay="0">
                    <p:tgtEl>
                      <p:spTgt spid="6270"/>
                    </p:tgtEl>
                  </p:cond>
                </p:stCondLst>
                <p:endSync evt="end" delay="0">
                  <p:rtn val="all"/>
                </p:endSync>
                <p:childTnLst>
                  <p:par>
                    <p:cTn id="161" fill="hold" nodeType="clickPar">
                      <p:stCondLst>
                        <p:cond delay="0"/>
                      </p:stCondLst>
                      <p:childTnLst>
                        <p:par>
                          <p:cTn id="162" fill="hold" nodeType="withGroup">
                            <p:stCondLst>
                              <p:cond delay="0"/>
                            </p:stCondLst>
                            <p:childTnLst>
                              <p:par>
                                <p:cTn id="163" presetID="2" presetClass="exit" presetSubtype="4" fill="hold" grpId="0" nodeType="clickEffect">
                                  <p:stCondLst>
                                    <p:cond delay="0"/>
                                  </p:stCondLst>
                                  <p:childTnLst>
                                    <p:anim calcmode="lin" valueType="num">
                                      <p:cBhvr additive="base">
                                        <p:cTn id="164" dur="500"/>
                                        <p:tgtEl>
                                          <p:spTgt spid="6270"/>
                                        </p:tgtEl>
                                        <p:attrNameLst>
                                          <p:attrName>ppt_x</p:attrName>
                                        </p:attrNameLst>
                                      </p:cBhvr>
                                      <p:tavLst>
                                        <p:tav tm="0">
                                          <p:val>
                                            <p:strVal val="ppt_x"/>
                                          </p:val>
                                        </p:tav>
                                        <p:tav tm="100000">
                                          <p:val>
                                            <p:strVal val="ppt_x"/>
                                          </p:val>
                                        </p:tav>
                                      </p:tavLst>
                                    </p:anim>
                                    <p:anim calcmode="lin" valueType="num">
                                      <p:cBhvr additive="base">
                                        <p:cTn id="165" dur="500"/>
                                        <p:tgtEl>
                                          <p:spTgt spid="6270"/>
                                        </p:tgtEl>
                                        <p:attrNameLst>
                                          <p:attrName>ppt_y</p:attrName>
                                        </p:attrNameLst>
                                      </p:cBhvr>
                                      <p:tavLst>
                                        <p:tav tm="0">
                                          <p:val>
                                            <p:strVal val="ppt_y"/>
                                          </p:val>
                                        </p:tav>
                                        <p:tav tm="100000">
                                          <p:val>
                                            <p:strVal val="1+ppt_h/2"/>
                                          </p:val>
                                        </p:tav>
                                      </p:tavLst>
                                    </p:anim>
                                    <p:set>
                                      <p:cBhvr>
                                        <p:cTn id="166" dur="1" fill="hold">
                                          <p:stCondLst>
                                            <p:cond delay="499"/>
                                          </p:stCondLst>
                                        </p:cTn>
                                        <p:tgtEl>
                                          <p:spTgt spid="6270"/>
                                        </p:tgtEl>
                                        <p:attrNameLst>
                                          <p:attrName>style.visibility</p:attrName>
                                        </p:attrNameLst>
                                      </p:cBhvr>
                                      <p:to>
                                        <p:strVal val="hidden"/>
                                      </p:to>
                                    </p:set>
                                  </p:childTnLst>
                                </p:cTn>
                              </p:par>
                            </p:childTnLst>
                          </p:cTn>
                        </p:par>
                      </p:childTnLst>
                    </p:cTn>
                  </p:par>
                </p:childTnLst>
              </p:cTn>
              <p:nextCondLst>
                <p:cond evt="onClick" delay="0">
                  <p:tgtEl>
                    <p:spTgt spid="6270"/>
                  </p:tgtEl>
                </p:cond>
              </p:nextCondLst>
            </p:seq>
            <p:seq concurrent="1" nextAc="seek">
              <p:cTn id="167" restart="whenNotActive" fill="hold" evtFilter="cancelBubble" nodeType="interactiveSeq">
                <p:stCondLst>
                  <p:cond evt="onClick" delay="0">
                    <p:tgtEl>
                      <p:spTgt spid="6271"/>
                    </p:tgtEl>
                  </p:cond>
                </p:stCondLst>
                <p:endSync evt="end" delay="0">
                  <p:rtn val="all"/>
                </p:endSync>
                <p:childTnLst>
                  <p:par>
                    <p:cTn id="168" fill="hold" nodeType="clickPar">
                      <p:stCondLst>
                        <p:cond delay="0"/>
                      </p:stCondLst>
                      <p:childTnLst>
                        <p:par>
                          <p:cTn id="169" fill="hold" nodeType="withGroup">
                            <p:stCondLst>
                              <p:cond delay="0"/>
                            </p:stCondLst>
                            <p:childTnLst>
                              <p:par>
                                <p:cTn id="170" presetID="2" presetClass="exit" presetSubtype="4" fill="hold" grpId="0" nodeType="clickEffect">
                                  <p:stCondLst>
                                    <p:cond delay="0"/>
                                  </p:stCondLst>
                                  <p:childTnLst>
                                    <p:anim calcmode="lin" valueType="num">
                                      <p:cBhvr additive="base">
                                        <p:cTn id="171" dur="500"/>
                                        <p:tgtEl>
                                          <p:spTgt spid="6271"/>
                                        </p:tgtEl>
                                        <p:attrNameLst>
                                          <p:attrName>ppt_x</p:attrName>
                                        </p:attrNameLst>
                                      </p:cBhvr>
                                      <p:tavLst>
                                        <p:tav tm="0">
                                          <p:val>
                                            <p:strVal val="ppt_x"/>
                                          </p:val>
                                        </p:tav>
                                        <p:tav tm="100000">
                                          <p:val>
                                            <p:strVal val="ppt_x"/>
                                          </p:val>
                                        </p:tav>
                                      </p:tavLst>
                                    </p:anim>
                                    <p:anim calcmode="lin" valueType="num">
                                      <p:cBhvr additive="base">
                                        <p:cTn id="172" dur="500"/>
                                        <p:tgtEl>
                                          <p:spTgt spid="6271"/>
                                        </p:tgtEl>
                                        <p:attrNameLst>
                                          <p:attrName>ppt_y</p:attrName>
                                        </p:attrNameLst>
                                      </p:cBhvr>
                                      <p:tavLst>
                                        <p:tav tm="0">
                                          <p:val>
                                            <p:strVal val="ppt_y"/>
                                          </p:val>
                                        </p:tav>
                                        <p:tav tm="100000">
                                          <p:val>
                                            <p:strVal val="1+ppt_h/2"/>
                                          </p:val>
                                        </p:tav>
                                      </p:tavLst>
                                    </p:anim>
                                    <p:set>
                                      <p:cBhvr>
                                        <p:cTn id="173" dur="1" fill="hold">
                                          <p:stCondLst>
                                            <p:cond delay="499"/>
                                          </p:stCondLst>
                                        </p:cTn>
                                        <p:tgtEl>
                                          <p:spTgt spid="6271"/>
                                        </p:tgtEl>
                                        <p:attrNameLst>
                                          <p:attrName>style.visibility</p:attrName>
                                        </p:attrNameLst>
                                      </p:cBhvr>
                                      <p:to>
                                        <p:strVal val="hidden"/>
                                      </p:to>
                                    </p:set>
                                  </p:childTnLst>
                                </p:cTn>
                              </p:par>
                            </p:childTnLst>
                          </p:cTn>
                        </p:par>
                      </p:childTnLst>
                    </p:cTn>
                  </p:par>
                </p:childTnLst>
              </p:cTn>
              <p:nextCondLst>
                <p:cond evt="onClick" delay="0">
                  <p:tgtEl>
                    <p:spTgt spid="6271"/>
                  </p:tgtEl>
                </p:cond>
              </p:nextCondLst>
            </p:seq>
            <p:seq concurrent="1" nextAc="seek">
              <p:cTn id="174" restart="whenNotActive" fill="hold" evtFilter="cancelBubble" nodeType="interactiveSeq">
                <p:stCondLst>
                  <p:cond evt="onClick" delay="0">
                    <p:tgtEl>
                      <p:spTgt spid="6272"/>
                    </p:tgtEl>
                  </p:cond>
                </p:stCondLst>
                <p:endSync evt="end" delay="0">
                  <p:rtn val="all"/>
                </p:endSync>
                <p:childTnLst>
                  <p:par>
                    <p:cTn id="175" fill="hold" nodeType="clickPar">
                      <p:stCondLst>
                        <p:cond delay="0"/>
                      </p:stCondLst>
                      <p:childTnLst>
                        <p:par>
                          <p:cTn id="176" fill="hold" nodeType="withGroup">
                            <p:stCondLst>
                              <p:cond delay="0"/>
                            </p:stCondLst>
                            <p:childTnLst>
                              <p:par>
                                <p:cTn id="177" presetID="2" presetClass="exit" presetSubtype="4" fill="hold" grpId="0" nodeType="clickEffect">
                                  <p:stCondLst>
                                    <p:cond delay="0"/>
                                  </p:stCondLst>
                                  <p:childTnLst>
                                    <p:anim calcmode="lin" valueType="num">
                                      <p:cBhvr additive="base">
                                        <p:cTn id="178" dur="500"/>
                                        <p:tgtEl>
                                          <p:spTgt spid="6272"/>
                                        </p:tgtEl>
                                        <p:attrNameLst>
                                          <p:attrName>ppt_x</p:attrName>
                                        </p:attrNameLst>
                                      </p:cBhvr>
                                      <p:tavLst>
                                        <p:tav tm="0">
                                          <p:val>
                                            <p:strVal val="ppt_x"/>
                                          </p:val>
                                        </p:tav>
                                        <p:tav tm="100000">
                                          <p:val>
                                            <p:strVal val="ppt_x"/>
                                          </p:val>
                                        </p:tav>
                                      </p:tavLst>
                                    </p:anim>
                                    <p:anim calcmode="lin" valueType="num">
                                      <p:cBhvr additive="base">
                                        <p:cTn id="179" dur="500"/>
                                        <p:tgtEl>
                                          <p:spTgt spid="6272"/>
                                        </p:tgtEl>
                                        <p:attrNameLst>
                                          <p:attrName>ppt_y</p:attrName>
                                        </p:attrNameLst>
                                      </p:cBhvr>
                                      <p:tavLst>
                                        <p:tav tm="0">
                                          <p:val>
                                            <p:strVal val="ppt_y"/>
                                          </p:val>
                                        </p:tav>
                                        <p:tav tm="100000">
                                          <p:val>
                                            <p:strVal val="1+ppt_h/2"/>
                                          </p:val>
                                        </p:tav>
                                      </p:tavLst>
                                    </p:anim>
                                    <p:set>
                                      <p:cBhvr>
                                        <p:cTn id="180" dur="1" fill="hold">
                                          <p:stCondLst>
                                            <p:cond delay="499"/>
                                          </p:stCondLst>
                                        </p:cTn>
                                        <p:tgtEl>
                                          <p:spTgt spid="6272"/>
                                        </p:tgtEl>
                                        <p:attrNameLst>
                                          <p:attrName>style.visibility</p:attrName>
                                        </p:attrNameLst>
                                      </p:cBhvr>
                                      <p:to>
                                        <p:strVal val="hidden"/>
                                      </p:to>
                                    </p:set>
                                  </p:childTnLst>
                                </p:cTn>
                              </p:par>
                            </p:childTnLst>
                          </p:cTn>
                        </p:par>
                      </p:childTnLst>
                    </p:cTn>
                  </p:par>
                </p:childTnLst>
              </p:cTn>
              <p:nextCondLst>
                <p:cond evt="onClick" delay="0">
                  <p:tgtEl>
                    <p:spTgt spid="6272"/>
                  </p:tgtEl>
                </p:cond>
              </p:nextCondLst>
            </p:seq>
            <p:seq concurrent="1" nextAc="seek">
              <p:cTn id="181" restart="whenNotActive" fill="hold" evtFilter="cancelBubble" nodeType="interactiveSeq">
                <p:stCondLst>
                  <p:cond evt="onClick" delay="0">
                    <p:tgtEl>
                      <p:spTgt spid="6273"/>
                    </p:tgtEl>
                  </p:cond>
                </p:stCondLst>
                <p:endSync evt="end" delay="0">
                  <p:rtn val="all"/>
                </p:endSync>
                <p:childTnLst>
                  <p:par>
                    <p:cTn id="182" fill="hold" nodeType="clickPar">
                      <p:stCondLst>
                        <p:cond delay="0"/>
                      </p:stCondLst>
                      <p:childTnLst>
                        <p:par>
                          <p:cTn id="183" fill="hold" nodeType="withGroup">
                            <p:stCondLst>
                              <p:cond delay="0"/>
                            </p:stCondLst>
                            <p:childTnLst>
                              <p:par>
                                <p:cTn id="184" presetID="2" presetClass="exit" presetSubtype="4" fill="hold" grpId="0" nodeType="clickEffect">
                                  <p:stCondLst>
                                    <p:cond delay="0"/>
                                  </p:stCondLst>
                                  <p:childTnLst>
                                    <p:anim calcmode="lin" valueType="num">
                                      <p:cBhvr additive="base">
                                        <p:cTn id="185" dur="500"/>
                                        <p:tgtEl>
                                          <p:spTgt spid="6273"/>
                                        </p:tgtEl>
                                        <p:attrNameLst>
                                          <p:attrName>ppt_x</p:attrName>
                                        </p:attrNameLst>
                                      </p:cBhvr>
                                      <p:tavLst>
                                        <p:tav tm="0">
                                          <p:val>
                                            <p:strVal val="ppt_x"/>
                                          </p:val>
                                        </p:tav>
                                        <p:tav tm="100000">
                                          <p:val>
                                            <p:strVal val="ppt_x"/>
                                          </p:val>
                                        </p:tav>
                                      </p:tavLst>
                                    </p:anim>
                                    <p:anim calcmode="lin" valueType="num">
                                      <p:cBhvr additive="base">
                                        <p:cTn id="186" dur="500"/>
                                        <p:tgtEl>
                                          <p:spTgt spid="6273"/>
                                        </p:tgtEl>
                                        <p:attrNameLst>
                                          <p:attrName>ppt_y</p:attrName>
                                        </p:attrNameLst>
                                      </p:cBhvr>
                                      <p:tavLst>
                                        <p:tav tm="0">
                                          <p:val>
                                            <p:strVal val="ppt_y"/>
                                          </p:val>
                                        </p:tav>
                                        <p:tav tm="100000">
                                          <p:val>
                                            <p:strVal val="1+ppt_h/2"/>
                                          </p:val>
                                        </p:tav>
                                      </p:tavLst>
                                    </p:anim>
                                    <p:set>
                                      <p:cBhvr>
                                        <p:cTn id="187" dur="1" fill="hold">
                                          <p:stCondLst>
                                            <p:cond delay="499"/>
                                          </p:stCondLst>
                                        </p:cTn>
                                        <p:tgtEl>
                                          <p:spTgt spid="6273"/>
                                        </p:tgtEl>
                                        <p:attrNameLst>
                                          <p:attrName>style.visibility</p:attrName>
                                        </p:attrNameLst>
                                      </p:cBhvr>
                                      <p:to>
                                        <p:strVal val="hidden"/>
                                      </p:to>
                                    </p:set>
                                  </p:childTnLst>
                                </p:cTn>
                              </p:par>
                            </p:childTnLst>
                          </p:cTn>
                        </p:par>
                      </p:childTnLst>
                    </p:cTn>
                  </p:par>
                </p:childTnLst>
              </p:cTn>
              <p:nextCondLst>
                <p:cond evt="onClick" delay="0">
                  <p:tgtEl>
                    <p:spTgt spid="6273"/>
                  </p:tgtEl>
                </p:cond>
              </p:nextCondLst>
            </p:seq>
            <p:seq concurrent="1" nextAc="seek">
              <p:cTn id="188" restart="whenNotActive" fill="hold" evtFilter="cancelBubble" nodeType="interactiveSeq">
                <p:stCondLst>
                  <p:cond evt="onClick" delay="0">
                    <p:tgtEl>
                      <p:spTgt spid="6274"/>
                    </p:tgtEl>
                  </p:cond>
                </p:stCondLst>
                <p:endSync evt="end" delay="0">
                  <p:rtn val="all"/>
                </p:endSync>
                <p:childTnLst>
                  <p:par>
                    <p:cTn id="189" fill="hold" nodeType="clickPar">
                      <p:stCondLst>
                        <p:cond delay="0"/>
                      </p:stCondLst>
                      <p:childTnLst>
                        <p:par>
                          <p:cTn id="190" fill="hold" nodeType="withGroup">
                            <p:stCondLst>
                              <p:cond delay="0"/>
                            </p:stCondLst>
                            <p:childTnLst>
                              <p:par>
                                <p:cTn id="191" presetID="2" presetClass="exit" presetSubtype="4" fill="hold" grpId="0" nodeType="clickEffect">
                                  <p:stCondLst>
                                    <p:cond delay="0"/>
                                  </p:stCondLst>
                                  <p:childTnLst>
                                    <p:anim calcmode="lin" valueType="num">
                                      <p:cBhvr additive="base">
                                        <p:cTn id="192" dur="500"/>
                                        <p:tgtEl>
                                          <p:spTgt spid="6274"/>
                                        </p:tgtEl>
                                        <p:attrNameLst>
                                          <p:attrName>ppt_x</p:attrName>
                                        </p:attrNameLst>
                                      </p:cBhvr>
                                      <p:tavLst>
                                        <p:tav tm="0">
                                          <p:val>
                                            <p:strVal val="ppt_x"/>
                                          </p:val>
                                        </p:tav>
                                        <p:tav tm="100000">
                                          <p:val>
                                            <p:strVal val="ppt_x"/>
                                          </p:val>
                                        </p:tav>
                                      </p:tavLst>
                                    </p:anim>
                                    <p:anim calcmode="lin" valueType="num">
                                      <p:cBhvr additive="base">
                                        <p:cTn id="193" dur="500"/>
                                        <p:tgtEl>
                                          <p:spTgt spid="6274"/>
                                        </p:tgtEl>
                                        <p:attrNameLst>
                                          <p:attrName>ppt_y</p:attrName>
                                        </p:attrNameLst>
                                      </p:cBhvr>
                                      <p:tavLst>
                                        <p:tav tm="0">
                                          <p:val>
                                            <p:strVal val="ppt_y"/>
                                          </p:val>
                                        </p:tav>
                                        <p:tav tm="100000">
                                          <p:val>
                                            <p:strVal val="1+ppt_h/2"/>
                                          </p:val>
                                        </p:tav>
                                      </p:tavLst>
                                    </p:anim>
                                    <p:set>
                                      <p:cBhvr>
                                        <p:cTn id="194" dur="1" fill="hold">
                                          <p:stCondLst>
                                            <p:cond delay="499"/>
                                          </p:stCondLst>
                                        </p:cTn>
                                        <p:tgtEl>
                                          <p:spTgt spid="6274"/>
                                        </p:tgtEl>
                                        <p:attrNameLst>
                                          <p:attrName>style.visibility</p:attrName>
                                        </p:attrNameLst>
                                      </p:cBhvr>
                                      <p:to>
                                        <p:strVal val="hidden"/>
                                      </p:to>
                                    </p:set>
                                  </p:childTnLst>
                                </p:cTn>
                              </p:par>
                            </p:childTnLst>
                          </p:cTn>
                        </p:par>
                      </p:childTnLst>
                    </p:cTn>
                  </p:par>
                </p:childTnLst>
              </p:cTn>
              <p:nextCondLst>
                <p:cond evt="onClick" delay="0">
                  <p:tgtEl>
                    <p:spTgt spid="6274"/>
                  </p:tgtEl>
                </p:cond>
              </p:nextCondLst>
            </p:seq>
            <p:seq concurrent="1" nextAc="seek">
              <p:cTn id="195" restart="whenNotActive" fill="hold" evtFilter="cancelBubble" nodeType="interactiveSeq">
                <p:stCondLst>
                  <p:cond evt="onClick" delay="0">
                    <p:tgtEl>
                      <p:spTgt spid="6275"/>
                    </p:tgtEl>
                  </p:cond>
                </p:stCondLst>
                <p:endSync evt="end" delay="0">
                  <p:rtn val="all"/>
                </p:endSync>
                <p:childTnLst>
                  <p:par>
                    <p:cTn id="196" fill="hold" nodeType="clickPar">
                      <p:stCondLst>
                        <p:cond delay="0"/>
                      </p:stCondLst>
                      <p:childTnLst>
                        <p:par>
                          <p:cTn id="197" fill="hold" nodeType="withGroup">
                            <p:stCondLst>
                              <p:cond delay="0"/>
                            </p:stCondLst>
                            <p:childTnLst>
                              <p:par>
                                <p:cTn id="198" presetID="2" presetClass="exit" presetSubtype="4" fill="hold" grpId="0" nodeType="clickEffect">
                                  <p:stCondLst>
                                    <p:cond delay="0"/>
                                  </p:stCondLst>
                                  <p:childTnLst>
                                    <p:anim calcmode="lin" valueType="num">
                                      <p:cBhvr additive="base">
                                        <p:cTn id="199" dur="500"/>
                                        <p:tgtEl>
                                          <p:spTgt spid="6275"/>
                                        </p:tgtEl>
                                        <p:attrNameLst>
                                          <p:attrName>ppt_x</p:attrName>
                                        </p:attrNameLst>
                                      </p:cBhvr>
                                      <p:tavLst>
                                        <p:tav tm="0">
                                          <p:val>
                                            <p:strVal val="ppt_x"/>
                                          </p:val>
                                        </p:tav>
                                        <p:tav tm="100000">
                                          <p:val>
                                            <p:strVal val="ppt_x"/>
                                          </p:val>
                                        </p:tav>
                                      </p:tavLst>
                                    </p:anim>
                                    <p:anim calcmode="lin" valueType="num">
                                      <p:cBhvr additive="base">
                                        <p:cTn id="200" dur="500"/>
                                        <p:tgtEl>
                                          <p:spTgt spid="6275"/>
                                        </p:tgtEl>
                                        <p:attrNameLst>
                                          <p:attrName>ppt_y</p:attrName>
                                        </p:attrNameLst>
                                      </p:cBhvr>
                                      <p:tavLst>
                                        <p:tav tm="0">
                                          <p:val>
                                            <p:strVal val="ppt_y"/>
                                          </p:val>
                                        </p:tav>
                                        <p:tav tm="100000">
                                          <p:val>
                                            <p:strVal val="1+ppt_h/2"/>
                                          </p:val>
                                        </p:tav>
                                      </p:tavLst>
                                    </p:anim>
                                    <p:set>
                                      <p:cBhvr>
                                        <p:cTn id="201" dur="1" fill="hold">
                                          <p:stCondLst>
                                            <p:cond delay="499"/>
                                          </p:stCondLst>
                                        </p:cTn>
                                        <p:tgtEl>
                                          <p:spTgt spid="6275"/>
                                        </p:tgtEl>
                                        <p:attrNameLst>
                                          <p:attrName>style.visibility</p:attrName>
                                        </p:attrNameLst>
                                      </p:cBhvr>
                                      <p:to>
                                        <p:strVal val="hidden"/>
                                      </p:to>
                                    </p:set>
                                  </p:childTnLst>
                                </p:cTn>
                              </p:par>
                            </p:childTnLst>
                          </p:cTn>
                        </p:par>
                      </p:childTnLst>
                    </p:cTn>
                  </p:par>
                </p:childTnLst>
              </p:cTn>
              <p:nextCondLst>
                <p:cond evt="onClick" delay="0">
                  <p:tgtEl>
                    <p:spTgt spid="6275"/>
                  </p:tgtEl>
                </p:cond>
              </p:nextCondLst>
            </p:seq>
            <p:seq concurrent="1" nextAc="seek">
              <p:cTn id="202" restart="whenNotActive" fill="hold" evtFilter="cancelBubble" nodeType="interactiveSeq">
                <p:stCondLst>
                  <p:cond evt="onClick" delay="0">
                    <p:tgtEl>
                      <p:spTgt spid="6276"/>
                    </p:tgtEl>
                  </p:cond>
                </p:stCondLst>
                <p:endSync evt="end" delay="0">
                  <p:rtn val="all"/>
                </p:endSync>
                <p:childTnLst>
                  <p:par>
                    <p:cTn id="203" fill="hold" nodeType="clickPar">
                      <p:stCondLst>
                        <p:cond delay="0"/>
                      </p:stCondLst>
                      <p:childTnLst>
                        <p:par>
                          <p:cTn id="204" fill="hold" nodeType="withGroup">
                            <p:stCondLst>
                              <p:cond delay="0"/>
                            </p:stCondLst>
                            <p:childTnLst>
                              <p:par>
                                <p:cTn id="205" presetID="2" presetClass="exit" presetSubtype="4" fill="hold" grpId="0" nodeType="clickEffect">
                                  <p:stCondLst>
                                    <p:cond delay="0"/>
                                  </p:stCondLst>
                                  <p:childTnLst>
                                    <p:anim calcmode="lin" valueType="num">
                                      <p:cBhvr additive="base">
                                        <p:cTn id="206" dur="500"/>
                                        <p:tgtEl>
                                          <p:spTgt spid="6276"/>
                                        </p:tgtEl>
                                        <p:attrNameLst>
                                          <p:attrName>ppt_x</p:attrName>
                                        </p:attrNameLst>
                                      </p:cBhvr>
                                      <p:tavLst>
                                        <p:tav tm="0">
                                          <p:val>
                                            <p:strVal val="ppt_x"/>
                                          </p:val>
                                        </p:tav>
                                        <p:tav tm="100000">
                                          <p:val>
                                            <p:strVal val="ppt_x"/>
                                          </p:val>
                                        </p:tav>
                                      </p:tavLst>
                                    </p:anim>
                                    <p:anim calcmode="lin" valueType="num">
                                      <p:cBhvr additive="base">
                                        <p:cTn id="207" dur="500"/>
                                        <p:tgtEl>
                                          <p:spTgt spid="6276"/>
                                        </p:tgtEl>
                                        <p:attrNameLst>
                                          <p:attrName>ppt_y</p:attrName>
                                        </p:attrNameLst>
                                      </p:cBhvr>
                                      <p:tavLst>
                                        <p:tav tm="0">
                                          <p:val>
                                            <p:strVal val="ppt_y"/>
                                          </p:val>
                                        </p:tav>
                                        <p:tav tm="100000">
                                          <p:val>
                                            <p:strVal val="1+ppt_h/2"/>
                                          </p:val>
                                        </p:tav>
                                      </p:tavLst>
                                    </p:anim>
                                    <p:set>
                                      <p:cBhvr>
                                        <p:cTn id="208" dur="1" fill="hold">
                                          <p:stCondLst>
                                            <p:cond delay="499"/>
                                          </p:stCondLst>
                                        </p:cTn>
                                        <p:tgtEl>
                                          <p:spTgt spid="6276"/>
                                        </p:tgtEl>
                                        <p:attrNameLst>
                                          <p:attrName>style.visibility</p:attrName>
                                        </p:attrNameLst>
                                      </p:cBhvr>
                                      <p:to>
                                        <p:strVal val="hidden"/>
                                      </p:to>
                                    </p:set>
                                  </p:childTnLst>
                                </p:cTn>
                              </p:par>
                            </p:childTnLst>
                          </p:cTn>
                        </p:par>
                      </p:childTnLst>
                    </p:cTn>
                  </p:par>
                </p:childTnLst>
              </p:cTn>
              <p:nextCondLst>
                <p:cond evt="onClick" delay="0">
                  <p:tgtEl>
                    <p:spTgt spid="6276"/>
                  </p:tgtEl>
                </p:cond>
              </p:nextCondLst>
            </p:seq>
            <p:seq concurrent="1" nextAc="seek">
              <p:cTn id="209" restart="whenNotActive" fill="hold" evtFilter="cancelBubble" nodeType="interactiveSeq">
                <p:stCondLst>
                  <p:cond evt="onClick" delay="0">
                    <p:tgtEl>
                      <p:spTgt spid="6277"/>
                    </p:tgtEl>
                  </p:cond>
                </p:stCondLst>
                <p:endSync evt="end" delay="0">
                  <p:rtn val="all"/>
                </p:endSync>
                <p:childTnLst>
                  <p:par>
                    <p:cTn id="210" fill="hold" nodeType="clickPar">
                      <p:stCondLst>
                        <p:cond delay="0"/>
                      </p:stCondLst>
                      <p:childTnLst>
                        <p:par>
                          <p:cTn id="211" fill="hold" nodeType="withGroup">
                            <p:stCondLst>
                              <p:cond delay="0"/>
                            </p:stCondLst>
                            <p:childTnLst>
                              <p:par>
                                <p:cTn id="212" presetID="2" presetClass="exit" presetSubtype="4" fill="hold" grpId="0" nodeType="clickEffect">
                                  <p:stCondLst>
                                    <p:cond delay="0"/>
                                  </p:stCondLst>
                                  <p:childTnLst>
                                    <p:anim calcmode="lin" valueType="num">
                                      <p:cBhvr additive="base">
                                        <p:cTn id="213" dur="500"/>
                                        <p:tgtEl>
                                          <p:spTgt spid="6277"/>
                                        </p:tgtEl>
                                        <p:attrNameLst>
                                          <p:attrName>ppt_x</p:attrName>
                                        </p:attrNameLst>
                                      </p:cBhvr>
                                      <p:tavLst>
                                        <p:tav tm="0">
                                          <p:val>
                                            <p:strVal val="ppt_x"/>
                                          </p:val>
                                        </p:tav>
                                        <p:tav tm="100000">
                                          <p:val>
                                            <p:strVal val="ppt_x"/>
                                          </p:val>
                                        </p:tav>
                                      </p:tavLst>
                                    </p:anim>
                                    <p:anim calcmode="lin" valueType="num">
                                      <p:cBhvr additive="base">
                                        <p:cTn id="214" dur="500"/>
                                        <p:tgtEl>
                                          <p:spTgt spid="6277"/>
                                        </p:tgtEl>
                                        <p:attrNameLst>
                                          <p:attrName>ppt_y</p:attrName>
                                        </p:attrNameLst>
                                      </p:cBhvr>
                                      <p:tavLst>
                                        <p:tav tm="0">
                                          <p:val>
                                            <p:strVal val="ppt_y"/>
                                          </p:val>
                                        </p:tav>
                                        <p:tav tm="100000">
                                          <p:val>
                                            <p:strVal val="1+ppt_h/2"/>
                                          </p:val>
                                        </p:tav>
                                      </p:tavLst>
                                    </p:anim>
                                    <p:set>
                                      <p:cBhvr>
                                        <p:cTn id="215" dur="1" fill="hold">
                                          <p:stCondLst>
                                            <p:cond delay="499"/>
                                          </p:stCondLst>
                                        </p:cTn>
                                        <p:tgtEl>
                                          <p:spTgt spid="6277"/>
                                        </p:tgtEl>
                                        <p:attrNameLst>
                                          <p:attrName>style.visibility</p:attrName>
                                        </p:attrNameLst>
                                      </p:cBhvr>
                                      <p:to>
                                        <p:strVal val="hidden"/>
                                      </p:to>
                                    </p:set>
                                  </p:childTnLst>
                                </p:cTn>
                              </p:par>
                            </p:childTnLst>
                          </p:cTn>
                        </p:par>
                      </p:childTnLst>
                    </p:cTn>
                  </p:par>
                </p:childTnLst>
              </p:cTn>
              <p:nextCondLst>
                <p:cond evt="onClick" delay="0">
                  <p:tgtEl>
                    <p:spTgt spid="6277"/>
                  </p:tgtEl>
                </p:cond>
              </p:nextCondLst>
            </p:seq>
            <p:seq concurrent="1" nextAc="seek">
              <p:cTn id="216" restart="whenNotActive" fill="hold" evtFilter="cancelBubble" nodeType="interactiveSeq">
                <p:stCondLst>
                  <p:cond evt="onClick" delay="0">
                    <p:tgtEl>
                      <p:spTgt spid="6279"/>
                    </p:tgtEl>
                  </p:cond>
                </p:stCondLst>
                <p:endSync evt="end" delay="0">
                  <p:rtn val="all"/>
                </p:endSync>
                <p:childTnLst>
                  <p:par>
                    <p:cTn id="217" fill="hold" nodeType="clickPar">
                      <p:stCondLst>
                        <p:cond delay="0"/>
                      </p:stCondLst>
                      <p:childTnLst>
                        <p:par>
                          <p:cTn id="218" fill="hold" nodeType="withGroup">
                            <p:stCondLst>
                              <p:cond delay="0"/>
                            </p:stCondLst>
                            <p:childTnLst>
                              <p:par>
                                <p:cTn id="219" presetID="2" presetClass="exit" presetSubtype="4" fill="hold" grpId="0" nodeType="clickEffect">
                                  <p:stCondLst>
                                    <p:cond delay="0"/>
                                  </p:stCondLst>
                                  <p:childTnLst>
                                    <p:anim calcmode="lin" valueType="num">
                                      <p:cBhvr additive="base">
                                        <p:cTn id="220" dur="500"/>
                                        <p:tgtEl>
                                          <p:spTgt spid="6279"/>
                                        </p:tgtEl>
                                        <p:attrNameLst>
                                          <p:attrName>ppt_x</p:attrName>
                                        </p:attrNameLst>
                                      </p:cBhvr>
                                      <p:tavLst>
                                        <p:tav tm="0">
                                          <p:val>
                                            <p:strVal val="ppt_x"/>
                                          </p:val>
                                        </p:tav>
                                        <p:tav tm="100000">
                                          <p:val>
                                            <p:strVal val="ppt_x"/>
                                          </p:val>
                                        </p:tav>
                                      </p:tavLst>
                                    </p:anim>
                                    <p:anim calcmode="lin" valueType="num">
                                      <p:cBhvr additive="base">
                                        <p:cTn id="221" dur="500"/>
                                        <p:tgtEl>
                                          <p:spTgt spid="6279"/>
                                        </p:tgtEl>
                                        <p:attrNameLst>
                                          <p:attrName>ppt_y</p:attrName>
                                        </p:attrNameLst>
                                      </p:cBhvr>
                                      <p:tavLst>
                                        <p:tav tm="0">
                                          <p:val>
                                            <p:strVal val="ppt_y"/>
                                          </p:val>
                                        </p:tav>
                                        <p:tav tm="100000">
                                          <p:val>
                                            <p:strVal val="1+ppt_h/2"/>
                                          </p:val>
                                        </p:tav>
                                      </p:tavLst>
                                    </p:anim>
                                    <p:set>
                                      <p:cBhvr>
                                        <p:cTn id="222" dur="1" fill="hold">
                                          <p:stCondLst>
                                            <p:cond delay="499"/>
                                          </p:stCondLst>
                                        </p:cTn>
                                        <p:tgtEl>
                                          <p:spTgt spid="6279"/>
                                        </p:tgtEl>
                                        <p:attrNameLst>
                                          <p:attrName>style.visibility</p:attrName>
                                        </p:attrNameLst>
                                      </p:cBhvr>
                                      <p:to>
                                        <p:strVal val="hidden"/>
                                      </p:to>
                                    </p:set>
                                  </p:childTnLst>
                                </p:cTn>
                              </p:par>
                            </p:childTnLst>
                          </p:cTn>
                        </p:par>
                      </p:childTnLst>
                    </p:cTn>
                  </p:par>
                </p:childTnLst>
              </p:cTn>
              <p:nextCondLst>
                <p:cond evt="onClick" delay="0">
                  <p:tgtEl>
                    <p:spTgt spid="6279"/>
                  </p:tgtEl>
                </p:cond>
              </p:nextCondLst>
            </p:seq>
            <p:seq concurrent="1" nextAc="seek">
              <p:cTn id="223" restart="whenNotActive" fill="hold" evtFilter="cancelBubble" nodeType="interactiveSeq">
                <p:stCondLst>
                  <p:cond evt="onClick" delay="0">
                    <p:tgtEl>
                      <p:spTgt spid="6280"/>
                    </p:tgtEl>
                  </p:cond>
                </p:stCondLst>
                <p:endSync evt="end" delay="0">
                  <p:rtn val="all"/>
                </p:endSync>
                <p:childTnLst>
                  <p:par>
                    <p:cTn id="224" fill="hold" nodeType="clickPar">
                      <p:stCondLst>
                        <p:cond delay="0"/>
                      </p:stCondLst>
                      <p:childTnLst>
                        <p:par>
                          <p:cTn id="225" fill="hold" nodeType="withGroup">
                            <p:stCondLst>
                              <p:cond delay="0"/>
                            </p:stCondLst>
                            <p:childTnLst>
                              <p:par>
                                <p:cTn id="226" presetID="2" presetClass="exit" presetSubtype="4" fill="hold" grpId="0" nodeType="clickEffect">
                                  <p:stCondLst>
                                    <p:cond delay="0"/>
                                  </p:stCondLst>
                                  <p:childTnLst>
                                    <p:anim calcmode="lin" valueType="num">
                                      <p:cBhvr additive="base">
                                        <p:cTn id="227" dur="500"/>
                                        <p:tgtEl>
                                          <p:spTgt spid="6280"/>
                                        </p:tgtEl>
                                        <p:attrNameLst>
                                          <p:attrName>ppt_x</p:attrName>
                                        </p:attrNameLst>
                                      </p:cBhvr>
                                      <p:tavLst>
                                        <p:tav tm="0">
                                          <p:val>
                                            <p:strVal val="ppt_x"/>
                                          </p:val>
                                        </p:tav>
                                        <p:tav tm="100000">
                                          <p:val>
                                            <p:strVal val="ppt_x"/>
                                          </p:val>
                                        </p:tav>
                                      </p:tavLst>
                                    </p:anim>
                                    <p:anim calcmode="lin" valueType="num">
                                      <p:cBhvr additive="base">
                                        <p:cTn id="228" dur="500"/>
                                        <p:tgtEl>
                                          <p:spTgt spid="6280"/>
                                        </p:tgtEl>
                                        <p:attrNameLst>
                                          <p:attrName>ppt_y</p:attrName>
                                        </p:attrNameLst>
                                      </p:cBhvr>
                                      <p:tavLst>
                                        <p:tav tm="0">
                                          <p:val>
                                            <p:strVal val="ppt_y"/>
                                          </p:val>
                                        </p:tav>
                                        <p:tav tm="100000">
                                          <p:val>
                                            <p:strVal val="1+ppt_h/2"/>
                                          </p:val>
                                        </p:tav>
                                      </p:tavLst>
                                    </p:anim>
                                    <p:set>
                                      <p:cBhvr>
                                        <p:cTn id="229" dur="1" fill="hold">
                                          <p:stCondLst>
                                            <p:cond delay="499"/>
                                          </p:stCondLst>
                                        </p:cTn>
                                        <p:tgtEl>
                                          <p:spTgt spid="6280"/>
                                        </p:tgtEl>
                                        <p:attrNameLst>
                                          <p:attrName>style.visibility</p:attrName>
                                        </p:attrNameLst>
                                      </p:cBhvr>
                                      <p:to>
                                        <p:strVal val="hidden"/>
                                      </p:to>
                                    </p:set>
                                  </p:childTnLst>
                                </p:cTn>
                              </p:par>
                            </p:childTnLst>
                          </p:cTn>
                        </p:par>
                      </p:childTnLst>
                    </p:cTn>
                  </p:par>
                </p:childTnLst>
              </p:cTn>
              <p:nextCondLst>
                <p:cond evt="onClick" delay="0">
                  <p:tgtEl>
                    <p:spTgt spid="6280"/>
                  </p:tgtEl>
                </p:cond>
              </p:nextCondLst>
            </p:seq>
            <p:seq concurrent="1" nextAc="seek">
              <p:cTn id="230" restart="whenNotActive" fill="hold" evtFilter="cancelBubble" nodeType="interactiveSeq">
                <p:stCondLst>
                  <p:cond evt="onClick" delay="0">
                    <p:tgtEl>
                      <p:spTgt spid="6281"/>
                    </p:tgtEl>
                  </p:cond>
                </p:stCondLst>
                <p:endSync evt="end" delay="0">
                  <p:rtn val="all"/>
                </p:endSync>
                <p:childTnLst>
                  <p:par>
                    <p:cTn id="231" fill="hold" nodeType="clickPar">
                      <p:stCondLst>
                        <p:cond delay="0"/>
                      </p:stCondLst>
                      <p:childTnLst>
                        <p:par>
                          <p:cTn id="232" fill="hold" nodeType="withGroup">
                            <p:stCondLst>
                              <p:cond delay="0"/>
                            </p:stCondLst>
                            <p:childTnLst>
                              <p:par>
                                <p:cTn id="233" presetID="2" presetClass="exit" presetSubtype="4" fill="hold" grpId="0" nodeType="clickEffect">
                                  <p:stCondLst>
                                    <p:cond delay="0"/>
                                  </p:stCondLst>
                                  <p:childTnLst>
                                    <p:anim calcmode="lin" valueType="num">
                                      <p:cBhvr additive="base">
                                        <p:cTn id="234" dur="500"/>
                                        <p:tgtEl>
                                          <p:spTgt spid="6281"/>
                                        </p:tgtEl>
                                        <p:attrNameLst>
                                          <p:attrName>ppt_x</p:attrName>
                                        </p:attrNameLst>
                                      </p:cBhvr>
                                      <p:tavLst>
                                        <p:tav tm="0">
                                          <p:val>
                                            <p:strVal val="ppt_x"/>
                                          </p:val>
                                        </p:tav>
                                        <p:tav tm="100000">
                                          <p:val>
                                            <p:strVal val="ppt_x"/>
                                          </p:val>
                                        </p:tav>
                                      </p:tavLst>
                                    </p:anim>
                                    <p:anim calcmode="lin" valueType="num">
                                      <p:cBhvr additive="base">
                                        <p:cTn id="235" dur="500"/>
                                        <p:tgtEl>
                                          <p:spTgt spid="6281"/>
                                        </p:tgtEl>
                                        <p:attrNameLst>
                                          <p:attrName>ppt_y</p:attrName>
                                        </p:attrNameLst>
                                      </p:cBhvr>
                                      <p:tavLst>
                                        <p:tav tm="0">
                                          <p:val>
                                            <p:strVal val="ppt_y"/>
                                          </p:val>
                                        </p:tav>
                                        <p:tav tm="100000">
                                          <p:val>
                                            <p:strVal val="1+ppt_h/2"/>
                                          </p:val>
                                        </p:tav>
                                      </p:tavLst>
                                    </p:anim>
                                    <p:set>
                                      <p:cBhvr>
                                        <p:cTn id="236" dur="1" fill="hold">
                                          <p:stCondLst>
                                            <p:cond delay="499"/>
                                          </p:stCondLst>
                                        </p:cTn>
                                        <p:tgtEl>
                                          <p:spTgt spid="6281"/>
                                        </p:tgtEl>
                                        <p:attrNameLst>
                                          <p:attrName>style.visibility</p:attrName>
                                        </p:attrNameLst>
                                      </p:cBhvr>
                                      <p:to>
                                        <p:strVal val="hidden"/>
                                      </p:to>
                                    </p:set>
                                  </p:childTnLst>
                                </p:cTn>
                              </p:par>
                            </p:childTnLst>
                          </p:cTn>
                        </p:par>
                      </p:childTnLst>
                    </p:cTn>
                  </p:par>
                </p:childTnLst>
              </p:cTn>
              <p:nextCondLst>
                <p:cond evt="onClick" delay="0">
                  <p:tgtEl>
                    <p:spTgt spid="6281"/>
                  </p:tgtEl>
                </p:cond>
              </p:nextCondLst>
            </p:seq>
            <p:seq concurrent="1" nextAc="seek">
              <p:cTn id="237" restart="whenNotActive" fill="hold" evtFilter="cancelBubble" nodeType="interactiveSeq">
                <p:stCondLst>
                  <p:cond evt="onClick" delay="0">
                    <p:tgtEl>
                      <p:spTgt spid="6282"/>
                    </p:tgtEl>
                  </p:cond>
                </p:stCondLst>
                <p:endSync evt="end" delay="0">
                  <p:rtn val="all"/>
                </p:endSync>
                <p:childTnLst>
                  <p:par>
                    <p:cTn id="238" fill="hold" nodeType="clickPar">
                      <p:stCondLst>
                        <p:cond delay="0"/>
                      </p:stCondLst>
                      <p:childTnLst>
                        <p:par>
                          <p:cTn id="239" fill="hold" nodeType="withGroup">
                            <p:stCondLst>
                              <p:cond delay="0"/>
                            </p:stCondLst>
                            <p:childTnLst>
                              <p:par>
                                <p:cTn id="240" presetID="2" presetClass="exit" presetSubtype="4" fill="hold" grpId="0" nodeType="clickEffect">
                                  <p:stCondLst>
                                    <p:cond delay="0"/>
                                  </p:stCondLst>
                                  <p:childTnLst>
                                    <p:anim calcmode="lin" valueType="num">
                                      <p:cBhvr additive="base">
                                        <p:cTn id="241" dur="500"/>
                                        <p:tgtEl>
                                          <p:spTgt spid="6282"/>
                                        </p:tgtEl>
                                        <p:attrNameLst>
                                          <p:attrName>ppt_x</p:attrName>
                                        </p:attrNameLst>
                                      </p:cBhvr>
                                      <p:tavLst>
                                        <p:tav tm="0">
                                          <p:val>
                                            <p:strVal val="ppt_x"/>
                                          </p:val>
                                        </p:tav>
                                        <p:tav tm="100000">
                                          <p:val>
                                            <p:strVal val="ppt_x"/>
                                          </p:val>
                                        </p:tav>
                                      </p:tavLst>
                                    </p:anim>
                                    <p:anim calcmode="lin" valueType="num">
                                      <p:cBhvr additive="base">
                                        <p:cTn id="242" dur="500"/>
                                        <p:tgtEl>
                                          <p:spTgt spid="6282"/>
                                        </p:tgtEl>
                                        <p:attrNameLst>
                                          <p:attrName>ppt_y</p:attrName>
                                        </p:attrNameLst>
                                      </p:cBhvr>
                                      <p:tavLst>
                                        <p:tav tm="0">
                                          <p:val>
                                            <p:strVal val="ppt_y"/>
                                          </p:val>
                                        </p:tav>
                                        <p:tav tm="100000">
                                          <p:val>
                                            <p:strVal val="1+ppt_h/2"/>
                                          </p:val>
                                        </p:tav>
                                      </p:tavLst>
                                    </p:anim>
                                    <p:set>
                                      <p:cBhvr>
                                        <p:cTn id="243" dur="1" fill="hold">
                                          <p:stCondLst>
                                            <p:cond delay="499"/>
                                          </p:stCondLst>
                                        </p:cTn>
                                        <p:tgtEl>
                                          <p:spTgt spid="6282"/>
                                        </p:tgtEl>
                                        <p:attrNameLst>
                                          <p:attrName>style.visibility</p:attrName>
                                        </p:attrNameLst>
                                      </p:cBhvr>
                                      <p:to>
                                        <p:strVal val="hidden"/>
                                      </p:to>
                                    </p:set>
                                  </p:childTnLst>
                                </p:cTn>
                              </p:par>
                            </p:childTnLst>
                          </p:cTn>
                        </p:par>
                      </p:childTnLst>
                    </p:cTn>
                  </p:par>
                </p:childTnLst>
              </p:cTn>
              <p:nextCondLst>
                <p:cond evt="onClick" delay="0">
                  <p:tgtEl>
                    <p:spTgt spid="6282"/>
                  </p:tgtEl>
                </p:cond>
              </p:nextCondLst>
            </p:seq>
            <p:seq concurrent="1" nextAc="seek">
              <p:cTn id="244" restart="whenNotActive" fill="hold" evtFilter="cancelBubble" nodeType="interactiveSeq">
                <p:stCondLst>
                  <p:cond evt="onClick" delay="0">
                    <p:tgtEl>
                      <p:spTgt spid="6283"/>
                    </p:tgtEl>
                  </p:cond>
                </p:stCondLst>
                <p:endSync evt="end" delay="0">
                  <p:rtn val="all"/>
                </p:endSync>
                <p:childTnLst>
                  <p:par>
                    <p:cTn id="245" fill="hold" nodeType="clickPar">
                      <p:stCondLst>
                        <p:cond delay="0"/>
                      </p:stCondLst>
                      <p:childTnLst>
                        <p:par>
                          <p:cTn id="246" fill="hold" nodeType="withGroup">
                            <p:stCondLst>
                              <p:cond delay="0"/>
                            </p:stCondLst>
                            <p:childTnLst>
                              <p:par>
                                <p:cTn id="247" presetID="2" presetClass="exit" presetSubtype="4" fill="hold" grpId="0" nodeType="clickEffect">
                                  <p:stCondLst>
                                    <p:cond delay="0"/>
                                  </p:stCondLst>
                                  <p:childTnLst>
                                    <p:anim calcmode="lin" valueType="num">
                                      <p:cBhvr additive="base">
                                        <p:cTn id="248" dur="500"/>
                                        <p:tgtEl>
                                          <p:spTgt spid="6283"/>
                                        </p:tgtEl>
                                        <p:attrNameLst>
                                          <p:attrName>ppt_x</p:attrName>
                                        </p:attrNameLst>
                                      </p:cBhvr>
                                      <p:tavLst>
                                        <p:tav tm="0">
                                          <p:val>
                                            <p:strVal val="ppt_x"/>
                                          </p:val>
                                        </p:tav>
                                        <p:tav tm="100000">
                                          <p:val>
                                            <p:strVal val="ppt_x"/>
                                          </p:val>
                                        </p:tav>
                                      </p:tavLst>
                                    </p:anim>
                                    <p:anim calcmode="lin" valueType="num">
                                      <p:cBhvr additive="base">
                                        <p:cTn id="249" dur="500"/>
                                        <p:tgtEl>
                                          <p:spTgt spid="6283"/>
                                        </p:tgtEl>
                                        <p:attrNameLst>
                                          <p:attrName>ppt_y</p:attrName>
                                        </p:attrNameLst>
                                      </p:cBhvr>
                                      <p:tavLst>
                                        <p:tav tm="0">
                                          <p:val>
                                            <p:strVal val="ppt_y"/>
                                          </p:val>
                                        </p:tav>
                                        <p:tav tm="100000">
                                          <p:val>
                                            <p:strVal val="1+ppt_h/2"/>
                                          </p:val>
                                        </p:tav>
                                      </p:tavLst>
                                    </p:anim>
                                    <p:set>
                                      <p:cBhvr>
                                        <p:cTn id="250" dur="1" fill="hold">
                                          <p:stCondLst>
                                            <p:cond delay="499"/>
                                          </p:stCondLst>
                                        </p:cTn>
                                        <p:tgtEl>
                                          <p:spTgt spid="6283"/>
                                        </p:tgtEl>
                                        <p:attrNameLst>
                                          <p:attrName>style.visibility</p:attrName>
                                        </p:attrNameLst>
                                      </p:cBhvr>
                                      <p:to>
                                        <p:strVal val="hidden"/>
                                      </p:to>
                                    </p:set>
                                  </p:childTnLst>
                                </p:cTn>
                              </p:par>
                            </p:childTnLst>
                          </p:cTn>
                        </p:par>
                      </p:childTnLst>
                    </p:cTn>
                  </p:par>
                </p:childTnLst>
              </p:cTn>
              <p:nextCondLst>
                <p:cond evt="onClick" delay="0">
                  <p:tgtEl>
                    <p:spTgt spid="6283"/>
                  </p:tgtEl>
                </p:cond>
              </p:nextCondLst>
            </p:seq>
            <p:seq concurrent="1" nextAc="seek">
              <p:cTn id="251" restart="whenNotActive" fill="hold" evtFilter="cancelBubble" nodeType="interactiveSeq">
                <p:stCondLst>
                  <p:cond evt="onClick" delay="0">
                    <p:tgtEl>
                      <p:spTgt spid="6284"/>
                    </p:tgtEl>
                  </p:cond>
                </p:stCondLst>
                <p:endSync evt="end" delay="0">
                  <p:rtn val="all"/>
                </p:endSync>
                <p:childTnLst>
                  <p:par>
                    <p:cTn id="252" fill="hold" nodeType="clickPar">
                      <p:stCondLst>
                        <p:cond delay="0"/>
                      </p:stCondLst>
                      <p:childTnLst>
                        <p:par>
                          <p:cTn id="253" fill="hold" nodeType="withGroup">
                            <p:stCondLst>
                              <p:cond delay="0"/>
                            </p:stCondLst>
                            <p:childTnLst>
                              <p:par>
                                <p:cTn id="254" presetID="2" presetClass="exit" presetSubtype="4" fill="hold" grpId="0" nodeType="clickEffect">
                                  <p:stCondLst>
                                    <p:cond delay="0"/>
                                  </p:stCondLst>
                                  <p:childTnLst>
                                    <p:anim calcmode="lin" valueType="num">
                                      <p:cBhvr additive="base">
                                        <p:cTn id="255" dur="500"/>
                                        <p:tgtEl>
                                          <p:spTgt spid="6284"/>
                                        </p:tgtEl>
                                        <p:attrNameLst>
                                          <p:attrName>ppt_x</p:attrName>
                                        </p:attrNameLst>
                                      </p:cBhvr>
                                      <p:tavLst>
                                        <p:tav tm="0">
                                          <p:val>
                                            <p:strVal val="ppt_x"/>
                                          </p:val>
                                        </p:tav>
                                        <p:tav tm="100000">
                                          <p:val>
                                            <p:strVal val="ppt_x"/>
                                          </p:val>
                                        </p:tav>
                                      </p:tavLst>
                                    </p:anim>
                                    <p:anim calcmode="lin" valueType="num">
                                      <p:cBhvr additive="base">
                                        <p:cTn id="256" dur="500"/>
                                        <p:tgtEl>
                                          <p:spTgt spid="6284"/>
                                        </p:tgtEl>
                                        <p:attrNameLst>
                                          <p:attrName>ppt_y</p:attrName>
                                        </p:attrNameLst>
                                      </p:cBhvr>
                                      <p:tavLst>
                                        <p:tav tm="0">
                                          <p:val>
                                            <p:strVal val="ppt_y"/>
                                          </p:val>
                                        </p:tav>
                                        <p:tav tm="100000">
                                          <p:val>
                                            <p:strVal val="1+ppt_h/2"/>
                                          </p:val>
                                        </p:tav>
                                      </p:tavLst>
                                    </p:anim>
                                    <p:set>
                                      <p:cBhvr>
                                        <p:cTn id="257" dur="1" fill="hold">
                                          <p:stCondLst>
                                            <p:cond delay="499"/>
                                          </p:stCondLst>
                                        </p:cTn>
                                        <p:tgtEl>
                                          <p:spTgt spid="6284"/>
                                        </p:tgtEl>
                                        <p:attrNameLst>
                                          <p:attrName>style.visibility</p:attrName>
                                        </p:attrNameLst>
                                      </p:cBhvr>
                                      <p:to>
                                        <p:strVal val="hidden"/>
                                      </p:to>
                                    </p:set>
                                  </p:childTnLst>
                                </p:cTn>
                              </p:par>
                            </p:childTnLst>
                          </p:cTn>
                        </p:par>
                      </p:childTnLst>
                    </p:cTn>
                  </p:par>
                </p:childTnLst>
              </p:cTn>
              <p:nextCondLst>
                <p:cond evt="onClick" delay="0">
                  <p:tgtEl>
                    <p:spTgt spid="6284"/>
                  </p:tgtEl>
                </p:cond>
              </p:nextCondLst>
            </p:seq>
            <p:seq concurrent="1" nextAc="seek">
              <p:cTn id="258" restart="whenNotActive" fill="hold" evtFilter="cancelBubble" nodeType="interactiveSeq">
                <p:stCondLst>
                  <p:cond evt="onClick" delay="0">
                    <p:tgtEl>
                      <p:spTgt spid="6285"/>
                    </p:tgtEl>
                  </p:cond>
                </p:stCondLst>
                <p:endSync evt="end" delay="0">
                  <p:rtn val="all"/>
                </p:endSync>
                <p:childTnLst>
                  <p:par>
                    <p:cTn id="259" fill="hold" nodeType="clickPar">
                      <p:stCondLst>
                        <p:cond delay="0"/>
                      </p:stCondLst>
                      <p:childTnLst>
                        <p:par>
                          <p:cTn id="260" fill="hold" nodeType="withGroup">
                            <p:stCondLst>
                              <p:cond delay="0"/>
                            </p:stCondLst>
                            <p:childTnLst>
                              <p:par>
                                <p:cTn id="261" presetID="2" presetClass="exit" presetSubtype="4" fill="hold" grpId="0" nodeType="clickEffect">
                                  <p:stCondLst>
                                    <p:cond delay="0"/>
                                  </p:stCondLst>
                                  <p:childTnLst>
                                    <p:anim calcmode="lin" valueType="num">
                                      <p:cBhvr additive="base">
                                        <p:cTn id="262" dur="500"/>
                                        <p:tgtEl>
                                          <p:spTgt spid="6285"/>
                                        </p:tgtEl>
                                        <p:attrNameLst>
                                          <p:attrName>ppt_x</p:attrName>
                                        </p:attrNameLst>
                                      </p:cBhvr>
                                      <p:tavLst>
                                        <p:tav tm="0">
                                          <p:val>
                                            <p:strVal val="ppt_x"/>
                                          </p:val>
                                        </p:tav>
                                        <p:tav tm="100000">
                                          <p:val>
                                            <p:strVal val="ppt_x"/>
                                          </p:val>
                                        </p:tav>
                                      </p:tavLst>
                                    </p:anim>
                                    <p:anim calcmode="lin" valueType="num">
                                      <p:cBhvr additive="base">
                                        <p:cTn id="263" dur="500"/>
                                        <p:tgtEl>
                                          <p:spTgt spid="6285"/>
                                        </p:tgtEl>
                                        <p:attrNameLst>
                                          <p:attrName>ppt_y</p:attrName>
                                        </p:attrNameLst>
                                      </p:cBhvr>
                                      <p:tavLst>
                                        <p:tav tm="0">
                                          <p:val>
                                            <p:strVal val="ppt_y"/>
                                          </p:val>
                                        </p:tav>
                                        <p:tav tm="100000">
                                          <p:val>
                                            <p:strVal val="1+ppt_h/2"/>
                                          </p:val>
                                        </p:tav>
                                      </p:tavLst>
                                    </p:anim>
                                    <p:set>
                                      <p:cBhvr>
                                        <p:cTn id="264" dur="1" fill="hold">
                                          <p:stCondLst>
                                            <p:cond delay="499"/>
                                          </p:stCondLst>
                                        </p:cTn>
                                        <p:tgtEl>
                                          <p:spTgt spid="6285"/>
                                        </p:tgtEl>
                                        <p:attrNameLst>
                                          <p:attrName>style.visibility</p:attrName>
                                        </p:attrNameLst>
                                      </p:cBhvr>
                                      <p:to>
                                        <p:strVal val="hidden"/>
                                      </p:to>
                                    </p:set>
                                  </p:childTnLst>
                                </p:cTn>
                              </p:par>
                            </p:childTnLst>
                          </p:cTn>
                        </p:par>
                      </p:childTnLst>
                    </p:cTn>
                  </p:par>
                </p:childTnLst>
              </p:cTn>
              <p:nextCondLst>
                <p:cond evt="onClick" delay="0">
                  <p:tgtEl>
                    <p:spTgt spid="6285"/>
                  </p:tgtEl>
                </p:cond>
              </p:nextCondLst>
            </p:seq>
            <p:seq concurrent="1" nextAc="seek">
              <p:cTn id="265" restart="whenNotActive" fill="hold" evtFilter="cancelBubble" nodeType="interactiveSeq">
                <p:stCondLst>
                  <p:cond evt="onClick" delay="0">
                    <p:tgtEl>
                      <p:spTgt spid="6286"/>
                    </p:tgtEl>
                  </p:cond>
                </p:stCondLst>
                <p:endSync evt="end" delay="0">
                  <p:rtn val="all"/>
                </p:endSync>
                <p:childTnLst>
                  <p:par>
                    <p:cTn id="266" fill="hold" nodeType="clickPar">
                      <p:stCondLst>
                        <p:cond delay="0"/>
                      </p:stCondLst>
                      <p:childTnLst>
                        <p:par>
                          <p:cTn id="267" fill="hold" nodeType="withGroup">
                            <p:stCondLst>
                              <p:cond delay="0"/>
                            </p:stCondLst>
                            <p:childTnLst>
                              <p:par>
                                <p:cTn id="268" presetID="2" presetClass="exit" presetSubtype="4" fill="hold" grpId="0" nodeType="clickEffect">
                                  <p:stCondLst>
                                    <p:cond delay="0"/>
                                  </p:stCondLst>
                                  <p:childTnLst>
                                    <p:anim calcmode="lin" valueType="num">
                                      <p:cBhvr additive="base">
                                        <p:cTn id="269" dur="500"/>
                                        <p:tgtEl>
                                          <p:spTgt spid="6286"/>
                                        </p:tgtEl>
                                        <p:attrNameLst>
                                          <p:attrName>ppt_x</p:attrName>
                                        </p:attrNameLst>
                                      </p:cBhvr>
                                      <p:tavLst>
                                        <p:tav tm="0">
                                          <p:val>
                                            <p:strVal val="ppt_x"/>
                                          </p:val>
                                        </p:tav>
                                        <p:tav tm="100000">
                                          <p:val>
                                            <p:strVal val="ppt_x"/>
                                          </p:val>
                                        </p:tav>
                                      </p:tavLst>
                                    </p:anim>
                                    <p:anim calcmode="lin" valueType="num">
                                      <p:cBhvr additive="base">
                                        <p:cTn id="270" dur="500"/>
                                        <p:tgtEl>
                                          <p:spTgt spid="6286"/>
                                        </p:tgtEl>
                                        <p:attrNameLst>
                                          <p:attrName>ppt_y</p:attrName>
                                        </p:attrNameLst>
                                      </p:cBhvr>
                                      <p:tavLst>
                                        <p:tav tm="0">
                                          <p:val>
                                            <p:strVal val="ppt_y"/>
                                          </p:val>
                                        </p:tav>
                                        <p:tav tm="100000">
                                          <p:val>
                                            <p:strVal val="1+ppt_h/2"/>
                                          </p:val>
                                        </p:tav>
                                      </p:tavLst>
                                    </p:anim>
                                    <p:set>
                                      <p:cBhvr>
                                        <p:cTn id="271" dur="1" fill="hold">
                                          <p:stCondLst>
                                            <p:cond delay="499"/>
                                          </p:stCondLst>
                                        </p:cTn>
                                        <p:tgtEl>
                                          <p:spTgt spid="6286"/>
                                        </p:tgtEl>
                                        <p:attrNameLst>
                                          <p:attrName>style.visibility</p:attrName>
                                        </p:attrNameLst>
                                      </p:cBhvr>
                                      <p:to>
                                        <p:strVal val="hidden"/>
                                      </p:to>
                                    </p:set>
                                  </p:childTnLst>
                                </p:cTn>
                              </p:par>
                            </p:childTnLst>
                          </p:cTn>
                        </p:par>
                      </p:childTnLst>
                    </p:cTn>
                  </p:par>
                </p:childTnLst>
              </p:cTn>
              <p:nextCondLst>
                <p:cond evt="onClick" delay="0">
                  <p:tgtEl>
                    <p:spTgt spid="6286"/>
                  </p:tgtEl>
                </p:cond>
              </p:nextCondLst>
            </p:seq>
            <p:seq concurrent="1" nextAc="seek">
              <p:cTn id="272" restart="whenNotActive" fill="hold" evtFilter="cancelBubble" nodeType="interactiveSeq">
                <p:stCondLst>
                  <p:cond evt="onClick" delay="0">
                    <p:tgtEl>
                      <p:spTgt spid="6287"/>
                    </p:tgtEl>
                  </p:cond>
                </p:stCondLst>
                <p:endSync evt="end" delay="0">
                  <p:rtn val="all"/>
                </p:endSync>
                <p:childTnLst>
                  <p:par>
                    <p:cTn id="273" fill="hold" nodeType="clickPar">
                      <p:stCondLst>
                        <p:cond delay="0"/>
                      </p:stCondLst>
                      <p:childTnLst>
                        <p:par>
                          <p:cTn id="274" fill="hold" nodeType="withGroup">
                            <p:stCondLst>
                              <p:cond delay="0"/>
                            </p:stCondLst>
                            <p:childTnLst>
                              <p:par>
                                <p:cTn id="275" presetID="2" presetClass="exit" presetSubtype="4" fill="hold" grpId="0" nodeType="clickEffect">
                                  <p:stCondLst>
                                    <p:cond delay="0"/>
                                  </p:stCondLst>
                                  <p:childTnLst>
                                    <p:anim calcmode="lin" valueType="num">
                                      <p:cBhvr additive="base">
                                        <p:cTn id="276" dur="500"/>
                                        <p:tgtEl>
                                          <p:spTgt spid="6287"/>
                                        </p:tgtEl>
                                        <p:attrNameLst>
                                          <p:attrName>ppt_x</p:attrName>
                                        </p:attrNameLst>
                                      </p:cBhvr>
                                      <p:tavLst>
                                        <p:tav tm="0">
                                          <p:val>
                                            <p:strVal val="ppt_x"/>
                                          </p:val>
                                        </p:tav>
                                        <p:tav tm="100000">
                                          <p:val>
                                            <p:strVal val="ppt_x"/>
                                          </p:val>
                                        </p:tav>
                                      </p:tavLst>
                                    </p:anim>
                                    <p:anim calcmode="lin" valueType="num">
                                      <p:cBhvr additive="base">
                                        <p:cTn id="277" dur="500"/>
                                        <p:tgtEl>
                                          <p:spTgt spid="6287"/>
                                        </p:tgtEl>
                                        <p:attrNameLst>
                                          <p:attrName>ppt_y</p:attrName>
                                        </p:attrNameLst>
                                      </p:cBhvr>
                                      <p:tavLst>
                                        <p:tav tm="0">
                                          <p:val>
                                            <p:strVal val="ppt_y"/>
                                          </p:val>
                                        </p:tav>
                                        <p:tav tm="100000">
                                          <p:val>
                                            <p:strVal val="1+ppt_h/2"/>
                                          </p:val>
                                        </p:tav>
                                      </p:tavLst>
                                    </p:anim>
                                    <p:set>
                                      <p:cBhvr>
                                        <p:cTn id="278" dur="1" fill="hold">
                                          <p:stCondLst>
                                            <p:cond delay="499"/>
                                          </p:stCondLst>
                                        </p:cTn>
                                        <p:tgtEl>
                                          <p:spTgt spid="6287"/>
                                        </p:tgtEl>
                                        <p:attrNameLst>
                                          <p:attrName>style.visibility</p:attrName>
                                        </p:attrNameLst>
                                      </p:cBhvr>
                                      <p:to>
                                        <p:strVal val="hidden"/>
                                      </p:to>
                                    </p:set>
                                  </p:childTnLst>
                                </p:cTn>
                              </p:par>
                            </p:childTnLst>
                          </p:cTn>
                        </p:par>
                      </p:childTnLst>
                    </p:cTn>
                  </p:par>
                </p:childTnLst>
              </p:cTn>
              <p:nextCondLst>
                <p:cond evt="onClick" delay="0">
                  <p:tgtEl>
                    <p:spTgt spid="6287"/>
                  </p:tgtEl>
                </p:cond>
              </p:nextCondLst>
            </p:seq>
            <p:seq concurrent="1" nextAc="seek">
              <p:cTn id="279" restart="whenNotActive" fill="hold" evtFilter="cancelBubble" nodeType="interactiveSeq">
                <p:stCondLst>
                  <p:cond evt="onClick" delay="0">
                    <p:tgtEl>
                      <p:spTgt spid="6288"/>
                    </p:tgtEl>
                  </p:cond>
                </p:stCondLst>
                <p:endSync evt="end" delay="0">
                  <p:rtn val="all"/>
                </p:endSync>
                <p:childTnLst>
                  <p:par>
                    <p:cTn id="280" fill="hold" nodeType="clickPar">
                      <p:stCondLst>
                        <p:cond delay="0"/>
                      </p:stCondLst>
                      <p:childTnLst>
                        <p:par>
                          <p:cTn id="281" fill="hold" nodeType="withGroup">
                            <p:stCondLst>
                              <p:cond delay="0"/>
                            </p:stCondLst>
                            <p:childTnLst>
                              <p:par>
                                <p:cTn id="282" presetID="2" presetClass="exit" presetSubtype="4" fill="hold" grpId="0" nodeType="clickEffect">
                                  <p:stCondLst>
                                    <p:cond delay="0"/>
                                  </p:stCondLst>
                                  <p:childTnLst>
                                    <p:anim calcmode="lin" valueType="num">
                                      <p:cBhvr additive="base">
                                        <p:cTn id="283" dur="500"/>
                                        <p:tgtEl>
                                          <p:spTgt spid="6288"/>
                                        </p:tgtEl>
                                        <p:attrNameLst>
                                          <p:attrName>ppt_x</p:attrName>
                                        </p:attrNameLst>
                                      </p:cBhvr>
                                      <p:tavLst>
                                        <p:tav tm="0">
                                          <p:val>
                                            <p:strVal val="ppt_x"/>
                                          </p:val>
                                        </p:tav>
                                        <p:tav tm="100000">
                                          <p:val>
                                            <p:strVal val="ppt_x"/>
                                          </p:val>
                                        </p:tav>
                                      </p:tavLst>
                                    </p:anim>
                                    <p:anim calcmode="lin" valueType="num">
                                      <p:cBhvr additive="base">
                                        <p:cTn id="284" dur="500"/>
                                        <p:tgtEl>
                                          <p:spTgt spid="6288"/>
                                        </p:tgtEl>
                                        <p:attrNameLst>
                                          <p:attrName>ppt_y</p:attrName>
                                        </p:attrNameLst>
                                      </p:cBhvr>
                                      <p:tavLst>
                                        <p:tav tm="0">
                                          <p:val>
                                            <p:strVal val="ppt_y"/>
                                          </p:val>
                                        </p:tav>
                                        <p:tav tm="100000">
                                          <p:val>
                                            <p:strVal val="1+ppt_h/2"/>
                                          </p:val>
                                        </p:tav>
                                      </p:tavLst>
                                    </p:anim>
                                    <p:set>
                                      <p:cBhvr>
                                        <p:cTn id="285" dur="1" fill="hold">
                                          <p:stCondLst>
                                            <p:cond delay="499"/>
                                          </p:stCondLst>
                                        </p:cTn>
                                        <p:tgtEl>
                                          <p:spTgt spid="6288"/>
                                        </p:tgtEl>
                                        <p:attrNameLst>
                                          <p:attrName>style.visibility</p:attrName>
                                        </p:attrNameLst>
                                      </p:cBhvr>
                                      <p:to>
                                        <p:strVal val="hidden"/>
                                      </p:to>
                                    </p:set>
                                  </p:childTnLst>
                                </p:cTn>
                              </p:par>
                            </p:childTnLst>
                          </p:cTn>
                        </p:par>
                      </p:childTnLst>
                    </p:cTn>
                  </p:par>
                </p:childTnLst>
              </p:cTn>
              <p:nextCondLst>
                <p:cond evt="onClick" delay="0">
                  <p:tgtEl>
                    <p:spTgt spid="6288"/>
                  </p:tgtEl>
                </p:cond>
              </p:nextCondLst>
            </p:seq>
            <p:seq concurrent="1" nextAc="seek">
              <p:cTn id="286" restart="whenNotActive" fill="hold" evtFilter="cancelBubble" nodeType="interactiveSeq">
                <p:stCondLst>
                  <p:cond evt="onClick" delay="0">
                    <p:tgtEl>
                      <p:spTgt spid="6289"/>
                    </p:tgtEl>
                  </p:cond>
                </p:stCondLst>
                <p:endSync evt="end" delay="0">
                  <p:rtn val="all"/>
                </p:endSync>
                <p:childTnLst>
                  <p:par>
                    <p:cTn id="287" fill="hold" nodeType="clickPar">
                      <p:stCondLst>
                        <p:cond delay="0"/>
                      </p:stCondLst>
                      <p:childTnLst>
                        <p:par>
                          <p:cTn id="288" fill="hold" nodeType="withGroup">
                            <p:stCondLst>
                              <p:cond delay="0"/>
                            </p:stCondLst>
                            <p:childTnLst>
                              <p:par>
                                <p:cTn id="289" presetID="2" presetClass="exit" presetSubtype="4" fill="hold" grpId="0" nodeType="clickEffect">
                                  <p:stCondLst>
                                    <p:cond delay="0"/>
                                  </p:stCondLst>
                                  <p:childTnLst>
                                    <p:anim calcmode="lin" valueType="num">
                                      <p:cBhvr additive="base">
                                        <p:cTn id="290" dur="500"/>
                                        <p:tgtEl>
                                          <p:spTgt spid="6289"/>
                                        </p:tgtEl>
                                        <p:attrNameLst>
                                          <p:attrName>ppt_x</p:attrName>
                                        </p:attrNameLst>
                                      </p:cBhvr>
                                      <p:tavLst>
                                        <p:tav tm="0">
                                          <p:val>
                                            <p:strVal val="ppt_x"/>
                                          </p:val>
                                        </p:tav>
                                        <p:tav tm="100000">
                                          <p:val>
                                            <p:strVal val="ppt_x"/>
                                          </p:val>
                                        </p:tav>
                                      </p:tavLst>
                                    </p:anim>
                                    <p:anim calcmode="lin" valueType="num">
                                      <p:cBhvr additive="base">
                                        <p:cTn id="291" dur="500"/>
                                        <p:tgtEl>
                                          <p:spTgt spid="6289"/>
                                        </p:tgtEl>
                                        <p:attrNameLst>
                                          <p:attrName>ppt_y</p:attrName>
                                        </p:attrNameLst>
                                      </p:cBhvr>
                                      <p:tavLst>
                                        <p:tav tm="0">
                                          <p:val>
                                            <p:strVal val="ppt_y"/>
                                          </p:val>
                                        </p:tav>
                                        <p:tav tm="100000">
                                          <p:val>
                                            <p:strVal val="1+ppt_h/2"/>
                                          </p:val>
                                        </p:tav>
                                      </p:tavLst>
                                    </p:anim>
                                    <p:set>
                                      <p:cBhvr>
                                        <p:cTn id="292" dur="1" fill="hold">
                                          <p:stCondLst>
                                            <p:cond delay="499"/>
                                          </p:stCondLst>
                                        </p:cTn>
                                        <p:tgtEl>
                                          <p:spTgt spid="6289"/>
                                        </p:tgtEl>
                                        <p:attrNameLst>
                                          <p:attrName>style.visibility</p:attrName>
                                        </p:attrNameLst>
                                      </p:cBhvr>
                                      <p:to>
                                        <p:strVal val="hidden"/>
                                      </p:to>
                                    </p:set>
                                  </p:childTnLst>
                                </p:cTn>
                              </p:par>
                            </p:childTnLst>
                          </p:cTn>
                        </p:par>
                      </p:childTnLst>
                    </p:cTn>
                  </p:par>
                </p:childTnLst>
              </p:cTn>
              <p:nextCondLst>
                <p:cond evt="onClick" delay="0">
                  <p:tgtEl>
                    <p:spTgt spid="6289"/>
                  </p:tgtEl>
                </p:cond>
              </p:nextCondLst>
            </p:seq>
            <p:seq concurrent="1" nextAc="seek">
              <p:cTn id="293" restart="whenNotActive" fill="hold" evtFilter="cancelBubble" nodeType="interactiveSeq">
                <p:stCondLst>
                  <p:cond evt="onClick" delay="0">
                    <p:tgtEl>
                      <p:spTgt spid="6290"/>
                    </p:tgtEl>
                  </p:cond>
                </p:stCondLst>
                <p:endSync evt="end" delay="0">
                  <p:rtn val="all"/>
                </p:endSync>
                <p:childTnLst>
                  <p:par>
                    <p:cTn id="294" fill="hold" nodeType="clickPar">
                      <p:stCondLst>
                        <p:cond delay="0"/>
                      </p:stCondLst>
                      <p:childTnLst>
                        <p:par>
                          <p:cTn id="295" fill="hold" nodeType="withGroup">
                            <p:stCondLst>
                              <p:cond delay="0"/>
                            </p:stCondLst>
                            <p:childTnLst>
                              <p:par>
                                <p:cTn id="296" presetID="2" presetClass="exit" presetSubtype="4" fill="hold" grpId="0" nodeType="clickEffect">
                                  <p:stCondLst>
                                    <p:cond delay="0"/>
                                  </p:stCondLst>
                                  <p:childTnLst>
                                    <p:anim calcmode="lin" valueType="num">
                                      <p:cBhvr additive="base">
                                        <p:cTn id="297" dur="500"/>
                                        <p:tgtEl>
                                          <p:spTgt spid="6290"/>
                                        </p:tgtEl>
                                        <p:attrNameLst>
                                          <p:attrName>ppt_x</p:attrName>
                                        </p:attrNameLst>
                                      </p:cBhvr>
                                      <p:tavLst>
                                        <p:tav tm="0">
                                          <p:val>
                                            <p:strVal val="ppt_x"/>
                                          </p:val>
                                        </p:tav>
                                        <p:tav tm="100000">
                                          <p:val>
                                            <p:strVal val="ppt_x"/>
                                          </p:val>
                                        </p:tav>
                                      </p:tavLst>
                                    </p:anim>
                                    <p:anim calcmode="lin" valueType="num">
                                      <p:cBhvr additive="base">
                                        <p:cTn id="298" dur="500"/>
                                        <p:tgtEl>
                                          <p:spTgt spid="6290"/>
                                        </p:tgtEl>
                                        <p:attrNameLst>
                                          <p:attrName>ppt_y</p:attrName>
                                        </p:attrNameLst>
                                      </p:cBhvr>
                                      <p:tavLst>
                                        <p:tav tm="0">
                                          <p:val>
                                            <p:strVal val="ppt_y"/>
                                          </p:val>
                                        </p:tav>
                                        <p:tav tm="100000">
                                          <p:val>
                                            <p:strVal val="1+ppt_h/2"/>
                                          </p:val>
                                        </p:tav>
                                      </p:tavLst>
                                    </p:anim>
                                    <p:set>
                                      <p:cBhvr>
                                        <p:cTn id="299" dur="1" fill="hold">
                                          <p:stCondLst>
                                            <p:cond delay="499"/>
                                          </p:stCondLst>
                                        </p:cTn>
                                        <p:tgtEl>
                                          <p:spTgt spid="6290"/>
                                        </p:tgtEl>
                                        <p:attrNameLst>
                                          <p:attrName>style.visibility</p:attrName>
                                        </p:attrNameLst>
                                      </p:cBhvr>
                                      <p:to>
                                        <p:strVal val="hidden"/>
                                      </p:to>
                                    </p:set>
                                  </p:childTnLst>
                                </p:cTn>
                              </p:par>
                            </p:childTnLst>
                          </p:cTn>
                        </p:par>
                      </p:childTnLst>
                    </p:cTn>
                  </p:par>
                </p:childTnLst>
              </p:cTn>
              <p:nextCondLst>
                <p:cond evt="onClick" delay="0">
                  <p:tgtEl>
                    <p:spTgt spid="6290"/>
                  </p:tgtEl>
                </p:cond>
              </p:nextCondLst>
            </p:seq>
            <p:seq concurrent="1" nextAc="seek">
              <p:cTn id="300" restart="whenNotActive" fill="hold" evtFilter="cancelBubble" nodeType="interactiveSeq">
                <p:stCondLst>
                  <p:cond evt="onClick" delay="0">
                    <p:tgtEl>
                      <p:spTgt spid="6291"/>
                    </p:tgtEl>
                  </p:cond>
                </p:stCondLst>
                <p:endSync evt="end" delay="0">
                  <p:rtn val="all"/>
                </p:endSync>
                <p:childTnLst>
                  <p:par>
                    <p:cTn id="301" fill="hold" nodeType="clickPar">
                      <p:stCondLst>
                        <p:cond delay="0"/>
                      </p:stCondLst>
                      <p:childTnLst>
                        <p:par>
                          <p:cTn id="302" fill="hold" nodeType="withGroup">
                            <p:stCondLst>
                              <p:cond delay="0"/>
                            </p:stCondLst>
                            <p:childTnLst>
                              <p:par>
                                <p:cTn id="303" presetID="2" presetClass="exit" presetSubtype="8" fill="hold" grpId="0" nodeType="clickEffect">
                                  <p:stCondLst>
                                    <p:cond delay="0"/>
                                  </p:stCondLst>
                                  <p:childTnLst>
                                    <p:anim calcmode="lin" valueType="num">
                                      <p:cBhvr additive="base">
                                        <p:cTn id="304" dur="500"/>
                                        <p:tgtEl>
                                          <p:spTgt spid="6291"/>
                                        </p:tgtEl>
                                        <p:attrNameLst>
                                          <p:attrName>ppt_x</p:attrName>
                                        </p:attrNameLst>
                                      </p:cBhvr>
                                      <p:tavLst>
                                        <p:tav tm="0">
                                          <p:val>
                                            <p:strVal val="ppt_x"/>
                                          </p:val>
                                        </p:tav>
                                        <p:tav tm="100000">
                                          <p:val>
                                            <p:strVal val="0-ppt_w/2"/>
                                          </p:val>
                                        </p:tav>
                                      </p:tavLst>
                                    </p:anim>
                                    <p:anim calcmode="lin" valueType="num">
                                      <p:cBhvr additive="base">
                                        <p:cTn id="305" dur="500"/>
                                        <p:tgtEl>
                                          <p:spTgt spid="6291"/>
                                        </p:tgtEl>
                                        <p:attrNameLst>
                                          <p:attrName>ppt_y</p:attrName>
                                        </p:attrNameLst>
                                      </p:cBhvr>
                                      <p:tavLst>
                                        <p:tav tm="0">
                                          <p:val>
                                            <p:strVal val="ppt_y"/>
                                          </p:val>
                                        </p:tav>
                                        <p:tav tm="100000">
                                          <p:val>
                                            <p:strVal val="ppt_y"/>
                                          </p:val>
                                        </p:tav>
                                      </p:tavLst>
                                    </p:anim>
                                    <p:set>
                                      <p:cBhvr>
                                        <p:cTn id="306" dur="1" fill="hold">
                                          <p:stCondLst>
                                            <p:cond delay="499"/>
                                          </p:stCondLst>
                                        </p:cTn>
                                        <p:tgtEl>
                                          <p:spTgt spid="6291"/>
                                        </p:tgtEl>
                                        <p:attrNameLst>
                                          <p:attrName>style.visibility</p:attrName>
                                        </p:attrNameLst>
                                      </p:cBhvr>
                                      <p:to>
                                        <p:strVal val="hidden"/>
                                      </p:to>
                                    </p:set>
                                  </p:childTnLst>
                                  <p:subTnLst>
                                    <p:audio>
                                      <p:cMediaNode>
                                        <p:cTn display="0" masterRel="sameClick">
                                          <p:stCondLst>
                                            <p:cond evt="begin" delay="0">
                                              <p:tn val="303"/>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6291"/>
                  </p:tgtEl>
                </p:cond>
              </p:nextCondLst>
            </p:seq>
            <p:seq concurrent="1" nextAc="seek">
              <p:cTn id="307" restart="whenNotActive" fill="hold" evtFilter="cancelBubble" nodeType="interactiveSeq">
                <p:stCondLst>
                  <p:cond evt="onClick" delay="0">
                    <p:tgtEl>
                      <p:spTgt spid="84"/>
                    </p:tgtEl>
                  </p:cond>
                </p:stCondLst>
                <p:endSync evt="end" delay="0">
                  <p:rtn val="all"/>
                </p:endSync>
                <p:childTnLst>
                  <p:par>
                    <p:cTn id="308" fill="hold">
                      <p:stCondLst>
                        <p:cond delay="0"/>
                      </p:stCondLst>
                      <p:childTnLst>
                        <p:par>
                          <p:cTn id="309" fill="hold">
                            <p:stCondLst>
                              <p:cond delay="0"/>
                            </p:stCondLst>
                            <p:childTnLst>
                              <p:par>
                                <p:cTn id="310" presetID="1" presetClass="mediacall" presetSubtype="0" fill="hold" nodeType="clickEffect">
                                  <p:stCondLst>
                                    <p:cond delay="0"/>
                                  </p:stCondLst>
                                  <p:childTnLst>
                                    <p:cmd type="call" cmd="playFrom(0.0)">
                                      <p:cBhvr>
                                        <p:cTn id="311" dur="13165" fill="hold"/>
                                        <p:tgtEl>
                                          <p:spTgt spid="84"/>
                                        </p:tgtEl>
                                      </p:cBhvr>
                                    </p:cmd>
                                  </p:childTnLst>
                                </p:cTn>
                              </p:par>
                            </p:childTnLst>
                          </p:cTn>
                        </p:par>
                      </p:childTnLst>
                    </p:cTn>
                  </p:par>
                </p:childTnLst>
              </p:cTn>
              <p:nextCondLst>
                <p:cond evt="onClick" delay="0">
                  <p:tgtEl>
                    <p:spTgt spid="84"/>
                  </p:tgtEl>
                </p:cond>
              </p:nextCondLst>
            </p:seq>
            <p:audio>
              <p:cMediaNode>
                <p:cTn id="312" fill="hold" display="0">
                  <p:stCondLst>
                    <p:cond delay="indefinite"/>
                  </p:stCondLst>
                  <p:endCondLst>
                    <p:cond evt="onNext" delay="0">
                      <p:tgtEl>
                        <p:sldTgt/>
                      </p:tgtEl>
                    </p:cond>
                    <p:cond evt="onPrev" delay="0">
                      <p:tgtEl>
                        <p:sldTgt/>
                      </p:tgtEl>
                    </p:cond>
                    <p:cond evt="onStopAudio" delay="0">
                      <p:tgtEl>
                        <p:sldTgt/>
                      </p:tgtEl>
                    </p:cond>
                  </p:endCondLst>
                </p:cTn>
                <p:tgtEl>
                  <p:spTgt spid="84"/>
                </p:tgtEl>
              </p:cMediaNode>
            </p:audio>
            <p:audio>
              <p:cMediaNode>
                <p:cTn id="313" repeatCount="indefinite" fill="hold" display="0">
                  <p:stCondLst>
                    <p:cond delay="indefinite"/>
                  </p:stCondLst>
                  <p:endCondLst>
                    <p:cond evt="onNext" delay="0">
                      <p:tgtEl>
                        <p:sldTgt/>
                      </p:tgtEl>
                    </p:cond>
                    <p:cond evt="onPrev" delay="0">
                      <p:tgtEl>
                        <p:sldTgt/>
                      </p:tgtEl>
                    </p:cond>
                    <p:cond evt="onStopAudio" delay="0">
                      <p:tgtEl>
                        <p:sldTgt/>
                      </p:tgtEl>
                    </p:cond>
                  </p:endCondLst>
                </p:cTn>
                <p:tgtEl>
                  <p:spTgt spid="83"/>
                </p:tgtEl>
              </p:cMediaNode>
            </p:audio>
            <p:seq concurrent="1" nextAc="seek">
              <p:cTn id="314" restart="whenNotActive" fill="hold" evtFilter="cancelBubble" nodeType="interactiveSeq">
                <p:stCondLst>
                  <p:cond evt="onClick" delay="0">
                    <p:tgtEl>
                      <p:spTgt spid="82"/>
                    </p:tgtEl>
                  </p:cond>
                </p:stCondLst>
                <p:endSync evt="end" delay="0">
                  <p:rtn val="all"/>
                </p:endSync>
                <p:childTnLst>
                  <p:par>
                    <p:cTn id="315" fill="hold">
                      <p:stCondLst>
                        <p:cond delay="0"/>
                      </p:stCondLst>
                      <p:childTnLst>
                        <p:par>
                          <p:cTn id="316" fill="hold">
                            <p:stCondLst>
                              <p:cond delay="0"/>
                            </p:stCondLst>
                            <p:childTnLst>
                              <p:par>
                                <p:cTn id="317" presetID="2" presetClass="exit" presetSubtype="8" fill="hold" grpId="0" nodeType="clickEffect">
                                  <p:stCondLst>
                                    <p:cond delay="0"/>
                                  </p:stCondLst>
                                  <p:childTnLst>
                                    <p:anim calcmode="lin" valueType="num">
                                      <p:cBhvr additive="base">
                                        <p:cTn id="318" dur="500"/>
                                        <p:tgtEl>
                                          <p:spTgt spid="82"/>
                                        </p:tgtEl>
                                        <p:attrNameLst>
                                          <p:attrName>ppt_x</p:attrName>
                                        </p:attrNameLst>
                                      </p:cBhvr>
                                      <p:tavLst>
                                        <p:tav tm="0">
                                          <p:val>
                                            <p:strVal val="ppt_x"/>
                                          </p:val>
                                        </p:tav>
                                        <p:tav tm="100000">
                                          <p:val>
                                            <p:strVal val="0-ppt_w/2"/>
                                          </p:val>
                                        </p:tav>
                                      </p:tavLst>
                                    </p:anim>
                                    <p:anim calcmode="lin" valueType="num">
                                      <p:cBhvr additive="base">
                                        <p:cTn id="319" dur="500"/>
                                        <p:tgtEl>
                                          <p:spTgt spid="82"/>
                                        </p:tgtEl>
                                        <p:attrNameLst>
                                          <p:attrName>ppt_y</p:attrName>
                                        </p:attrNameLst>
                                      </p:cBhvr>
                                      <p:tavLst>
                                        <p:tav tm="0">
                                          <p:val>
                                            <p:strVal val="ppt_y"/>
                                          </p:val>
                                        </p:tav>
                                        <p:tav tm="100000">
                                          <p:val>
                                            <p:strVal val="ppt_y"/>
                                          </p:val>
                                        </p:tav>
                                      </p:tavLst>
                                    </p:anim>
                                    <p:set>
                                      <p:cBhvr>
                                        <p:cTn id="320" dur="1" fill="hold">
                                          <p:stCondLst>
                                            <p:cond delay="499"/>
                                          </p:stCondLst>
                                        </p:cTn>
                                        <p:tgtEl>
                                          <p:spTgt spid="82"/>
                                        </p:tgtEl>
                                        <p:attrNameLst>
                                          <p:attrName>style.visibility</p:attrName>
                                        </p:attrNameLst>
                                      </p:cBhvr>
                                      <p:to>
                                        <p:strVal val="hidden"/>
                                      </p:to>
                                    </p:set>
                                  </p:childTnLst>
                                  <p:subTnLst>
                                    <p:audio>
                                      <p:cMediaNode>
                                        <p:cTn display="0" masterRel="sameClick">
                                          <p:stCondLst>
                                            <p:cond evt="begin" delay="0">
                                              <p:tn val="317"/>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82"/>
                  </p:tgtEl>
                </p:cond>
              </p:nextCondLst>
            </p:seq>
          </p:childTnLst>
        </p:cTn>
      </p:par>
    </p:tnLst>
    <p:bldLst>
      <p:bldP spid="6209" grpId="0" animBg="1"/>
      <p:bldP spid="6210" grpId="0" animBg="1"/>
      <p:bldP spid="6211" grpId="0" animBg="1"/>
      <p:bldP spid="6212" grpId="0" animBg="1"/>
      <p:bldP spid="6213" grpId="0" animBg="1"/>
      <p:bldP spid="6215" grpId="0" animBg="1"/>
      <p:bldP spid="6216" grpId="0" animBg="1"/>
      <p:bldP spid="6217" grpId="0" animBg="1"/>
      <p:bldP spid="6218" grpId="0" animBg="1"/>
      <p:bldP spid="6220" grpId="0" animBg="1"/>
      <p:bldP spid="6221" grpId="0" animBg="1"/>
      <p:bldP spid="6222" grpId="0" animBg="1"/>
      <p:bldP spid="6223" grpId="0" animBg="1"/>
      <p:bldP spid="6225" grpId="0" animBg="1"/>
      <p:bldP spid="6226" grpId="0" animBg="1"/>
      <p:bldP spid="6227" grpId="0" animBg="1"/>
      <p:bldP spid="6228" grpId="0" animBg="1"/>
      <p:bldP spid="6230" grpId="0" animBg="1"/>
      <p:bldP spid="6231" grpId="0" animBg="1"/>
      <p:bldP spid="6232" grpId="0" animBg="1"/>
      <p:bldP spid="6233" grpId="0" animBg="1"/>
      <p:bldP spid="6234" grpId="0" animBg="1"/>
      <p:bldP spid="6242" grpId="0" animBg="1"/>
      <p:bldP spid="6243" grpId="0" animBg="1"/>
      <p:bldP spid="6244" grpId="0" animBg="1"/>
      <p:bldP spid="6245" grpId="0" animBg="1"/>
      <p:bldP spid="6246" grpId="0" animBg="1"/>
      <p:bldP spid="6247" grpId="0" animBg="1"/>
      <p:bldP spid="6248" grpId="0" animBg="1"/>
      <p:bldP spid="6270" grpId="0" animBg="1"/>
      <p:bldP spid="6271" grpId="0" animBg="1"/>
      <p:bldP spid="6272" grpId="0" animBg="1"/>
      <p:bldP spid="6273" grpId="0" animBg="1"/>
      <p:bldP spid="6274" grpId="0" animBg="1"/>
      <p:bldP spid="6275" grpId="0" animBg="1"/>
      <p:bldP spid="6276" grpId="0" animBg="1"/>
      <p:bldP spid="6277" grpId="0" animBg="1"/>
      <p:bldP spid="6279" grpId="0" animBg="1"/>
      <p:bldP spid="6280" grpId="0" animBg="1"/>
      <p:bldP spid="6281" grpId="0" animBg="1"/>
      <p:bldP spid="6282" grpId="0" animBg="1"/>
      <p:bldP spid="6283" grpId="0" animBg="1"/>
      <p:bldP spid="6284" grpId="0" animBg="1"/>
      <p:bldP spid="6285" grpId="0" animBg="1"/>
      <p:bldP spid="6286" grpId="0" animBg="1"/>
      <p:bldP spid="6287" grpId="0" animBg="1"/>
      <p:bldP spid="6288" grpId="0" animBg="1"/>
      <p:bldP spid="6289" grpId="0" animBg="1"/>
      <p:bldP spid="6290" grpId="0" animBg="1"/>
      <p:bldP spid="6291" grpId="0" animBg="1"/>
      <p:bldP spid="8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5842" name="Text Box 4"/>
          <p:cNvSpPr txBox="1">
            <a:spLocks noChangeArrowheads="1"/>
          </p:cNvSpPr>
          <p:nvPr/>
        </p:nvSpPr>
        <p:spPr bwMode="auto">
          <a:xfrm>
            <a:off x="611188" y="260648"/>
            <a:ext cx="7777162" cy="7048083"/>
          </a:xfrm>
          <a:prstGeom prst="rect">
            <a:avLst/>
          </a:prstGeom>
          <a:noFill/>
          <a:ln w="9525">
            <a:noFill/>
            <a:miter lim="800000"/>
            <a:headEnd/>
            <a:tailEnd/>
          </a:ln>
        </p:spPr>
        <p:txBody>
          <a:bodyPr>
            <a:spAutoFit/>
          </a:bodyPr>
          <a:lstStyle/>
          <a:p>
            <a:pPr marL="342900" indent="-342900">
              <a:defRPr/>
            </a:pPr>
            <a:r>
              <a:rPr lang="en-US" altLang="ko-KR" sz="2400" b="1" dirty="0">
                <a:solidFill>
                  <a:schemeClr val="bg1"/>
                </a:solidFill>
                <a:latin typeface="Gulim" pitchFamily="34" charset="-127"/>
              </a:rPr>
              <a:t>Instructions:  </a:t>
            </a:r>
          </a:p>
          <a:p>
            <a:pPr marL="342900" indent="-342900">
              <a:defRPr/>
            </a:pPr>
            <a:endParaRPr lang="en-US" altLang="ko-KR" sz="2400" b="1" dirty="0">
              <a:solidFill>
                <a:schemeClr val="bg1"/>
              </a:solidFill>
              <a:latin typeface="Gulim" pitchFamily="34" charset="-127"/>
            </a:endParaRPr>
          </a:p>
          <a:p>
            <a:pPr marL="514350" indent="-514350">
              <a:buFontTx/>
              <a:buAutoNum type="arabicPeriod"/>
              <a:defRPr/>
            </a:pPr>
            <a:r>
              <a:rPr lang="en-US" altLang="ko-KR" sz="2400" b="1" dirty="0">
                <a:solidFill>
                  <a:schemeClr val="bg1"/>
                </a:solidFill>
                <a:latin typeface="Gulim" pitchFamily="34" charset="-127"/>
              </a:rPr>
              <a:t>Highlight and replace text with your question.  You may also want to insert audio or video clips to ask questions about and make the game more interesting.</a:t>
            </a:r>
          </a:p>
          <a:p>
            <a:pPr marL="514350" indent="-514350">
              <a:buFontTx/>
              <a:buAutoNum type="arabicPeriod"/>
              <a:defRPr/>
            </a:pPr>
            <a:endParaRPr lang="en-US" altLang="ko-KR" sz="2400" b="1" dirty="0">
              <a:solidFill>
                <a:schemeClr val="bg1"/>
              </a:solidFill>
              <a:latin typeface="Gulim" pitchFamily="34" charset="-127"/>
            </a:endParaRPr>
          </a:p>
          <a:p>
            <a:pPr marL="342900" indent="-342900">
              <a:defRPr/>
            </a:pPr>
            <a:r>
              <a:rPr lang="en-US" altLang="ko-KR" sz="2400" b="1" dirty="0">
                <a:solidFill>
                  <a:schemeClr val="bg1"/>
                </a:solidFill>
                <a:latin typeface="Gulim" pitchFamily="34" charset="-127"/>
              </a:rPr>
              <a:t>2. Click on the number of the chosen box when you go back to the main screen the number will have a black X on the box</a:t>
            </a:r>
            <a:r>
              <a:rPr lang="en-US" altLang="ko-KR" sz="2400" b="1" dirty="0" smtClean="0">
                <a:solidFill>
                  <a:schemeClr val="bg1"/>
                </a:solidFill>
                <a:latin typeface="Gulim" pitchFamily="34" charset="-127"/>
              </a:rPr>
              <a:t>.</a:t>
            </a:r>
          </a:p>
          <a:p>
            <a:pPr marL="342900" indent="-342900">
              <a:defRPr/>
            </a:pPr>
            <a:endParaRPr lang="en-US" altLang="ko-KR" sz="2400" b="1" dirty="0">
              <a:solidFill>
                <a:schemeClr val="bg1"/>
              </a:solidFill>
              <a:latin typeface="Gulim" pitchFamily="34" charset="-127"/>
            </a:endParaRPr>
          </a:p>
          <a:p>
            <a:pPr marL="342900" indent="-342900">
              <a:defRPr/>
            </a:pPr>
            <a:r>
              <a:rPr lang="en-US" altLang="ko-KR" sz="2400" b="1" dirty="0" smtClean="0">
                <a:solidFill>
                  <a:schemeClr val="bg1"/>
                </a:solidFill>
                <a:latin typeface="Gulim" pitchFamily="34" charset="-127"/>
              </a:rPr>
              <a:t>3. </a:t>
            </a:r>
            <a:r>
              <a:rPr lang="en-US" altLang="ko-KR" sz="2400" b="1" dirty="0">
                <a:solidFill>
                  <a:schemeClr val="bg1"/>
                </a:solidFill>
                <a:latin typeface="Gulim" pitchFamily="34" charset="-127"/>
              </a:rPr>
              <a:t>To go back to the main screen from a question, click on the little house.</a:t>
            </a:r>
          </a:p>
          <a:p>
            <a:pPr marL="342900" indent="-342900">
              <a:defRPr/>
            </a:pPr>
            <a:endParaRPr lang="en-US" altLang="ko-KR" sz="2400" b="1" dirty="0" smtClean="0">
              <a:solidFill>
                <a:schemeClr val="bg1"/>
              </a:solidFill>
              <a:latin typeface="Gulim" pitchFamily="34" charset="-127"/>
            </a:endParaRPr>
          </a:p>
          <a:p>
            <a:pPr marL="342900" indent="-342900">
              <a:defRPr/>
            </a:pPr>
            <a:r>
              <a:rPr lang="en-US" altLang="ko-KR" sz="2400" b="1" dirty="0">
                <a:solidFill>
                  <a:schemeClr val="bg1"/>
                </a:solidFill>
                <a:latin typeface="Gulim" pitchFamily="34" charset="-127"/>
              </a:rPr>
              <a:t>4</a:t>
            </a:r>
            <a:r>
              <a:rPr lang="en-US" altLang="ko-KR" sz="2400" b="1" dirty="0" smtClean="0">
                <a:solidFill>
                  <a:schemeClr val="bg1"/>
                </a:solidFill>
                <a:latin typeface="Gulim" pitchFamily="34" charset="-127"/>
              </a:rPr>
              <a:t>. When you get back to the main screen, click on the dollar amount that was just offered and it will fall off the board.</a:t>
            </a:r>
            <a:endParaRPr lang="en-US" altLang="ko-KR" sz="2400" b="1" dirty="0">
              <a:solidFill>
                <a:schemeClr val="bg1"/>
              </a:solidFill>
              <a:latin typeface="Gulim" pitchFamily="34" charset="-127"/>
            </a:endParaRPr>
          </a:p>
          <a:p>
            <a:pPr marL="342900" indent="-342900">
              <a:defRPr/>
            </a:pPr>
            <a:endParaRPr lang="en-US" altLang="ko-KR" sz="2400" b="1" dirty="0">
              <a:solidFill>
                <a:schemeClr val="bg1"/>
              </a:solidFill>
              <a:latin typeface="Gulim" pitchFamily="34" charset="-127"/>
            </a:endParaRPr>
          </a:p>
          <a:p>
            <a:pPr marL="342900" indent="-342900">
              <a:defRPr/>
            </a:pPr>
            <a:endParaRPr lang="en-US" altLang="ko-KR" sz="2000" b="1" dirty="0">
              <a:solidFill>
                <a:schemeClr val="bg1"/>
              </a:solidFill>
              <a:latin typeface="Gulim" pitchFamily="34" charset="-127"/>
            </a:endParaRPr>
          </a:p>
        </p:txBody>
      </p:sp>
      <p:pic>
        <p:nvPicPr>
          <p:cNvPr id="3"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41481" y="310803"/>
            <a:ext cx="907232" cy="11735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spd="slow">
    <p:random/>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13" descr="http://4.bp.blogspot.com/_hJAdOXPQY_k/TOVo_jnu-AI/AAAAAAAAAdc/284rtX4YVKk/s1600/dond_thebanker.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41988" name="Text Box 4"/>
          <p:cNvSpPr txBox="1">
            <a:spLocks noChangeArrowheads="1"/>
          </p:cNvSpPr>
          <p:nvPr/>
        </p:nvSpPr>
        <p:spPr bwMode="auto">
          <a:xfrm>
            <a:off x="900113" y="333375"/>
            <a:ext cx="7127875" cy="701675"/>
          </a:xfrm>
          <a:prstGeom prst="rect">
            <a:avLst/>
          </a:prstGeom>
          <a:noFill/>
          <a:ln w="9525">
            <a:noFill/>
            <a:miter lim="800000"/>
            <a:headEnd/>
            <a:tailEnd/>
          </a:ln>
          <a:effectLst/>
        </p:spPr>
        <p:txBody>
          <a:bodyPr>
            <a:spAutoFit/>
          </a:bodyPr>
          <a:lstStyle/>
          <a:p>
            <a:pPr algn="ctr">
              <a:spcBef>
                <a:spcPct val="50000"/>
              </a:spcBef>
              <a:defRPr/>
            </a:pPr>
            <a:endParaRPr lang="en-US" sz="4000" dirty="0">
              <a:solidFill>
                <a:srgbClr val="CC0099"/>
              </a:solidFill>
              <a:effectLst>
                <a:outerShdw blurRad="38100" dist="38100" dir="2700000" algn="tl">
                  <a:srgbClr val="000000"/>
                </a:outerShdw>
              </a:effectLst>
              <a:latin typeface="Times New Roman" pitchFamily="18" charset="0"/>
            </a:endParaRPr>
          </a:p>
        </p:txBody>
      </p:sp>
      <p:sp>
        <p:nvSpPr>
          <p:cNvPr id="6148" name="Text Box 5"/>
          <p:cNvSpPr txBox="1">
            <a:spLocks noChangeArrowheads="1"/>
          </p:cNvSpPr>
          <p:nvPr/>
        </p:nvSpPr>
        <p:spPr bwMode="auto">
          <a:xfrm>
            <a:off x="755650" y="1484313"/>
            <a:ext cx="7561263" cy="701675"/>
          </a:xfrm>
          <a:prstGeom prst="rect">
            <a:avLst/>
          </a:prstGeom>
          <a:noFill/>
          <a:ln w="9525">
            <a:noFill/>
            <a:miter lim="800000"/>
            <a:headEnd/>
            <a:tailEnd/>
          </a:ln>
        </p:spPr>
        <p:txBody>
          <a:bodyPr>
            <a:spAutoFit/>
          </a:bodyPr>
          <a:lstStyle/>
          <a:p>
            <a:pPr>
              <a:spcBef>
                <a:spcPct val="50000"/>
              </a:spcBef>
            </a:pPr>
            <a:endParaRPr lang="en-US" sz="4000" dirty="0">
              <a:solidFill>
                <a:schemeClr val="tx1"/>
              </a:solidFill>
              <a:latin typeface="Times New Roman" pitchFamily="18" charset="0"/>
            </a:endParaRPr>
          </a:p>
        </p:txBody>
      </p:sp>
      <p:sp>
        <p:nvSpPr>
          <p:cNvPr id="6149" name="AutoShape 11">
            <a:hlinkClick r:id="rId4" action="ppaction://hlinksldjump" highlightClick="1"/>
          </p:cNvPr>
          <p:cNvSpPr>
            <a:spLocks noChangeArrowheads="1"/>
          </p:cNvSpPr>
          <p:nvPr/>
        </p:nvSpPr>
        <p:spPr bwMode="auto">
          <a:xfrm>
            <a:off x="7670800" y="5948363"/>
            <a:ext cx="1077913" cy="649287"/>
          </a:xfrm>
          <a:prstGeom prst="actionButtonHome">
            <a:avLst/>
          </a:prstGeom>
          <a:solidFill>
            <a:srgbClr val="FFFFFF"/>
          </a:solidFill>
          <a:ln w="22225">
            <a:solidFill>
              <a:schemeClr val="bg1"/>
            </a:solidFill>
            <a:miter lim="800000"/>
            <a:headEnd/>
            <a:tailEnd/>
          </a:ln>
        </p:spPr>
        <p:txBody>
          <a:bodyPr wrap="none" anchor="ctr"/>
          <a:lstStyle/>
          <a:p>
            <a:endParaRPr lang="en-US" dirty="0"/>
          </a:p>
        </p:txBody>
      </p:sp>
      <p:sp>
        <p:nvSpPr>
          <p:cNvPr id="6150" name="Text Box 16"/>
          <p:cNvSpPr txBox="1">
            <a:spLocks noChangeArrowheads="1"/>
          </p:cNvSpPr>
          <p:nvPr/>
        </p:nvSpPr>
        <p:spPr bwMode="auto">
          <a:xfrm>
            <a:off x="1187450" y="3789363"/>
            <a:ext cx="7056438" cy="1644650"/>
          </a:xfrm>
          <a:prstGeom prst="rect">
            <a:avLst/>
          </a:prstGeom>
          <a:noFill/>
          <a:ln w="57150" algn="ctr">
            <a:solidFill>
              <a:schemeClr val="bg1"/>
            </a:solidFill>
            <a:miter lim="800000"/>
            <a:headEnd/>
            <a:tailEnd/>
          </a:ln>
        </p:spPr>
        <p:txBody>
          <a:bodyPr/>
          <a:lstStyle/>
          <a:p>
            <a:pPr algn="ctr">
              <a:spcBef>
                <a:spcPct val="50000"/>
              </a:spcBef>
            </a:pPr>
            <a:endParaRPr lang="en-US" sz="2400" dirty="0">
              <a:solidFill>
                <a:schemeClr val="tx1"/>
              </a:solidFill>
              <a:latin typeface="Palatino Linotype" pitchFamily="18" charset="0"/>
            </a:endParaRPr>
          </a:p>
        </p:txBody>
      </p:sp>
      <p:sp>
        <p:nvSpPr>
          <p:cNvPr id="6151" name="Text Box 17"/>
          <p:cNvSpPr txBox="1">
            <a:spLocks noChangeArrowheads="1"/>
          </p:cNvSpPr>
          <p:nvPr/>
        </p:nvSpPr>
        <p:spPr bwMode="auto">
          <a:xfrm>
            <a:off x="1476375" y="4076700"/>
            <a:ext cx="6408738" cy="914400"/>
          </a:xfrm>
          <a:prstGeom prst="rect">
            <a:avLst/>
          </a:prstGeom>
          <a:noFill/>
          <a:ln w="25400" algn="ctr">
            <a:noFill/>
            <a:miter lim="800000"/>
            <a:headEnd/>
            <a:tailEnd/>
          </a:ln>
        </p:spPr>
        <p:txBody>
          <a:bodyPr>
            <a:spAutoFit/>
          </a:bodyPr>
          <a:lstStyle/>
          <a:p>
            <a:pPr algn="ctr">
              <a:spcBef>
                <a:spcPct val="50000"/>
              </a:spcBef>
            </a:pPr>
            <a:endParaRPr lang="en-US" sz="5400" dirty="0">
              <a:solidFill>
                <a:schemeClr val="tx1"/>
              </a:solidFill>
            </a:endParaRPr>
          </a:p>
        </p:txBody>
      </p:sp>
      <p:sp>
        <p:nvSpPr>
          <p:cNvPr id="6152" name="Text Box 18"/>
          <p:cNvSpPr txBox="1">
            <a:spLocks noChangeArrowheads="1"/>
          </p:cNvSpPr>
          <p:nvPr/>
        </p:nvSpPr>
        <p:spPr bwMode="auto">
          <a:xfrm>
            <a:off x="1619250" y="4076700"/>
            <a:ext cx="6265863" cy="914400"/>
          </a:xfrm>
          <a:prstGeom prst="rect">
            <a:avLst/>
          </a:prstGeom>
          <a:noFill/>
          <a:ln w="25400" algn="ctr">
            <a:noFill/>
            <a:miter lim="800000"/>
            <a:headEnd/>
            <a:tailEnd/>
          </a:ln>
        </p:spPr>
        <p:txBody>
          <a:bodyPr>
            <a:spAutoFit/>
          </a:bodyPr>
          <a:lstStyle/>
          <a:p>
            <a:pPr algn="ctr">
              <a:spcBef>
                <a:spcPct val="50000"/>
              </a:spcBef>
            </a:pPr>
            <a:endParaRPr lang="en-US" sz="5400" dirty="0">
              <a:solidFill>
                <a:schemeClr val="tx1"/>
              </a:solidFill>
            </a:endParaRPr>
          </a:p>
        </p:txBody>
      </p:sp>
      <p:sp>
        <p:nvSpPr>
          <p:cNvPr id="6153" name="Text Box 9"/>
          <p:cNvSpPr txBox="1">
            <a:spLocks noChangeArrowheads="1"/>
          </p:cNvSpPr>
          <p:nvPr/>
        </p:nvSpPr>
        <p:spPr bwMode="auto">
          <a:xfrm>
            <a:off x="1187450" y="3717032"/>
            <a:ext cx="7056438" cy="1338828"/>
          </a:xfrm>
          <a:prstGeom prst="rect">
            <a:avLst/>
          </a:prstGeom>
          <a:noFill/>
          <a:ln w="25400" algn="ctr">
            <a:noFill/>
            <a:miter lim="800000"/>
            <a:headEnd/>
            <a:tailEnd/>
          </a:ln>
        </p:spPr>
        <p:txBody>
          <a:bodyPr>
            <a:spAutoFit/>
          </a:bodyPr>
          <a:lstStyle/>
          <a:p>
            <a:pPr algn="ctr">
              <a:spcBef>
                <a:spcPct val="50000"/>
              </a:spcBef>
            </a:pPr>
            <a:r>
              <a:rPr lang="en-US" sz="5400" b="1" dirty="0">
                <a:solidFill>
                  <a:schemeClr val="tx1"/>
                </a:solidFill>
              </a:rPr>
              <a:t>$ 5,000</a:t>
            </a:r>
          </a:p>
          <a:p>
            <a:pPr algn="ctr">
              <a:spcBef>
                <a:spcPct val="50000"/>
              </a:spcBef>
            </a:pPr>
            <a:r>
              <a:rPr lang="en-US" sz="1800" b="1" dirty="0" smtClean="0">
                <a:solidFill>
                  <a:schemeClr val="tx1"/>
                </a:solidFill>
              </a:rPr>
              <a:t>Infection = (Bacterial Load x Virulence)/ ?</a:t>
            </a:r>
            <a:endParaRPr lang="en-US" sz="1800" b="1" dirty="0">
              <a:solidFill>
                <a:schemeClr val="tx1"/>
              </a:solidFill>
            </a:endParaRPr>
          </a:p>
        </p:txBody>
      </p:sp>
      <p:pic>
        <p:nvPicPr>
          <p:cNvPr id="12" name="dond-bigthink.wav">
            <a:hlinkClick r:id="" action="ppaction://media"/>
          </p:cNvPr>
          <p:cNvPicPr>
            <a:picLocks noRot="1" noChangeAspect="1"/>
          </p:cNvPicPr>
          <p:nvPr>
            <a:wavAudioFile r:embed="rId1" name="dond-bigthink.wav"/>
          </p:nvPr>
        </p:nvPicPr>
        <p:blipFill>
          <a:blip r:embed="rId5" cstate="print"/>
          <a:srcRect/>
          <a:stretch>
            <a:fillRect/>
          </a:stretch>
        </p:blipFill>
        <p:spPr bwMode="auto">
          <a:xfrm>
            <a:off x="9324975" y="6553200"/>
            <a:ext cx="304800" cy="304800"/>
          </a:xfrm>
          <a:prstGeom prst="rect">
            <a:avLst/>
          </a:prstGeom>
          <a:noFill/>
          <a:ln w="9525">
            <a:noFill/>
            <a:miter lim="800000"/>
            <a:headEnd/>
            <a:tailEnd/>
          </a:ln>
        </p:spPr>
      </p:pic>
      <p:pic>
        <p:nvPicPr>
          <p:cNvPr id="11"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841481" y="310803"/>
            <a:ext cx="907232" cy="11735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290"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1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13" descr="http://4.bp.blogspot.com/_hJAdOXPQY_k/TOVo_jnu-AI/AAAAAAAAAdc/284rtX4YVKk/s1600/dond_thebanker.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163842" name="Text Box 2"/>
          <p:cNvSpPr txBox="1">
            <a:spLocks noChangeArrowheads="1"/>
          </p:cNvSpPr>
          <p:nvPr/>
        </p:nvSpPr>
        <p:spPr bwMode="auto">
          <a:xfrm>
            <a:off x="900113" y="333375"/>
            <a:ext cx="7127875" cy="701675"/>
          </a:xfrm>
          <a:prstGeom prst="rect">
            <a:avLst/>
          </a:prstGeom>
          <a:noFill/>
          <a:ln w="9525">
            <a:noFill/>
            <a:miter lim="800000"/>
            <a:headEnd/>
            <a:tailEnd/>
          </a:ln>
          <a:effectLst/>
        </p:spPr>
        <p:txBody>
          <a:bodyPr>
            <a:spAutoFit/>
          </a:bodyPr>
          <a:lstStyle/>
          <a:p>
            <a:pPr algn="ctr">
              <a:spcBef>
                <a:spcPct val="50000"/>
              </a:spcBef>
              <a:defRPr/>
            </a:pPr>
            <a:endParaRPr lang="en-US" sz="4000" dirty="0">
              <a:solidFill>
                <a:srgbClr val="CC0099"/>
              </a:solidFill>
              <a:effectLst>
                <a:outerShdw blurRad="38100" dist="38100" dir="2700000" algn="tl">
                  <a:srgbClr val="000000"/>
                </a:outerShdw>
              </a:effectLst>
              <a:latin typeface="Times New Roman" pitchFamily="18" charset="0"/>
            </a:endParaRPr>
          </a:p>
        </p:txBody>
      </p:sp>
      <p:sp>
        <p:nvSpPr>
          <p:cNvPr id="7172" name="Text Box 3"/>
          <p:cNvSpPr txBox="1">
            <a:spLocks noChangeArrowheads="1"/>
          </p:cNvSpPr>
          <p:nvPr/>
        </p:nvSpPr>
        <p:spPr bwMode="auto">
          <a:xfrm>
            <a:off x="755650" y="1484313"/>
            <a:ext cx="7561263" cy="701675"/>
          </a:xfrm>
          <a:prstGeom prst="rect">
            <a:avLst/>
          </a:prstGeom>
          <a:noFill/>
          <a:ln w="9525">
            <a:noFill/>
            <a:miter lim="800000"/>
            <a:headEnd/>
            <a:tailEnd/>
          </a:ln>
        </p:spPr>
        <p:txBody>
          <a:bodyPr>
            <a:spAutoFit/>
          </a:bodyPr>
          <a:lstStyle/>
          <a:p>
            <a:pPr>
              <a:spcBef>
                <a:spcPct val="50000"/>
              </a:spcBef>
            </a:pPr>
            <a:endParaRPr lang="en-US" sz="4000" dirty="0">
              <a:solidFill>
                <a:schemeClr val="tx1"/>
              </a:solidFill>
              <a:latin typeface="Times New Roman" pitchFamily="18" charset="0"/>
            </a:endParaRPr>
          </a:p>
        </p:txBody>
      </p:sp>
      <p:sp>
        <p:nvSpPr>
          <p:cNvPr id="7173" name="AutoShape 5">
            <a:hlinkClick r:id="rId3" action="ppaction://hlinksldjump" highlightClick="1"/>
          </p:cNvPr>
          <p:cNvSpPr>
            <a:spLocks noChangeArrowheads="1"/>
          </p:cNvSpPr>
          <p:nvPr/>
        </p:nvSpPr>
        <p:spPr bwMode="auto">
          <a:xfrm>
            <a:off x="7669213" y="5949950"/>
            <a:ext cx="1077912" cy="649288"/>
          </a:xfrm>
          <a:prstGeom prst="actionButtonHome">
            <a:avLst/>
          </a:prstGeom>
          <a:solidFill>
            <a:srgbClr val="FFFFFF"/>
          </a:solidFill>
          <a:ln w="22225">
            <a:solidFill>
              <a:schemeClr val="bg1"/>
            </a:solidFill>
            <a:miter lim="800000"/>
            <a:headEnd/>
            <a:tailEnd/>
          </a:ln>
        </p:spPr>
        <p:txBody>
          <a:bodyPr wrap="none" anchor="ctr"/>
          <a:lstStyle/>
          <a:p>
            <a:endParaRPr lang="en-US" dirty="0"/>
          </a:p>
        </p:txBody>
      </p:sp>
      <p:sp>
        <p:nvSpPr>
          <p:cNvPr id="7174" name="Text Box 7"/>
          <p:cNvSpPr txBox="1">
            <a:spLocks noChangeArrowheads="1"/>
          </p:cNvSpPr>
          <p:nvPr/>
        </p:nvSpPr>
        <p:spPr bwMode="auto">
          <a:xfrm>
            <a:off x="1187450" y="3789363"/>
            <a:ext cx="7056438" cy="1644650"/>
          </a:xfrm>
          <a:prstGeom prst="rect">
            <a:avLst/>
          </a:prstGeom>
          <a:noFill/>
          <a:ln w="57150" algn="ctr">
            <a:solidFill>
              <a:schemeClr val="bg1"/>
            </a:solidFill>
            <a:miter lim="800000"/>
            <a:headEnd/>
            <a:tailEnd/>
          </a:ln>
        </p:spPr>
        <p:txBody>
          <a:bodyPr/>
          <a:lstStyle/>
          <a:p>
            <a:pPr algn="ctr">
              <a:spcBef>
                <a:spcPct val="50000"/>
              </a:spcBef>
            </a:pPr>
            <a:endParaRPr lang="en-US" sz="2400" dirty="0">
              <a:solidFill>
                <a:schemeClr val="tx1"/>
              </a:solidFill>
              <a:latin typeface="Palatino Linotype" pitchFamily="18" charset="0"/>
            </a:endParaRPr>
          </a:p>
        </p:txBody>
      </p:sp>
      <p:sp>
        <p:nvSpPr>
          <p:cNvPr id="7175" name="Text Box 9"/>
          <p:cNvSpPr txBox="1">
            <a:spLocks noChangeArrowheads="1"/>
          </p:cNvSpPr>
          <p:nvPr/>
        </p:nvSpPr>
        <p:spPr bwMode="auto">
          <a:xfrm>
            <a:off x="1187450" y="3783013"/>
            <a:ext cx="7056438" cy="1692771"/>
          </a:xfrm>
          <a:prstGeom prst="rect">
            <a:avLst/>
          </a:prstGeom>
          <a:noFill/>
          <a:ln w="25400" algn="ctr">
            <a:noFill/>
            <a:miter lim="800000"/>
            <a:headEnd/>
            <a:tailEnd/>
          </a:ln>
        </p:spPr>
        <p:txBody>
          <a:bodyPr>
            <a:spAutoFit/>
          </a:bodyPr>
          <a:lstStyle/>
          <a:p>
            <a:pPr algn="ctr">
              <a:spcBef>
                <a:spcPct val="50000"/>
              </a:spcBef>
            </a:pPr>
            <a:r>
              <a:rPr lang="en-US" sz="5400" b="1" dirty="0">
                <a:solidFill>
                  <a:schemeClr val="tx1"/>
                </a:solidFill>
              </a:rPr>
              <a:t>$ 1</a:t>
            </a:r>
          </a:p>
          <a:p>
            <a:pPr algn="ctr">
              <a:spcBef>
                <a:spcPct val="50000"/>
              </a:spcBef>
            </a:pPr>
            <a:r>
              <a:rPr lang="en-US" sz="2000" b="1" dirty="0" smtClean="0">
                <a:solidFill>
                  <a:schemeClr val="tx1"/>
                </a:solidFill>
              </a:rPr>
              <a:t>True or false:  all chronic wounds are colonized with some bacteria?</a:t>
            </a:r>
            <a:endParaRPr lang="en-US" sz="2000" b="1" dirty="0">
              <a:solidFill>
                <a:schemeClr val="tx1"/>
              </a:solidFill>
            </a:endParaRPr>
          </a:p>
        </p:txBody>
      </p:sp>
      <p:pic>
        <p:nvPicPr>
          <p:cNvPr id="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41481" y="310803"/>
            <a:ext cx="907232" cy="11735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spd="slow">
    <p:random/>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13" descr="http://4.bp.blogspot.com/_hJAdOXPQY_k/TOVo_jnu-AI/AAAAAAAAAdc/284rtX4YVKk/s1600/dond_thebanker.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164866" name="Text Box 2"/>
          <p:cNvSpPr txBox="1">
            <a:spLocks noChangeArrowheads="1"/>
          </p:cNvSpPr>
          <p:nvPr/>
        </p:nvSpPr>
        <p:spPr bwMode="auto">
          <a:xfrm>
            <a:off x="900113" y="333375"/>
            <a:ext cx="7127875" cy="701675"/>
          </a:xfrm>
          <a:prstGeom prst="rect">
            <a:avLst/>
          </a:prstGeom>
          <a:noFill/>
          <a:ln w="9525">
            <a:noFill/>
            <a:miter lim="800000"/>
            <a:headEnd/>
            <a:tailEnd/>
          </a:ln>
          <a:effectLst/>
        </p:spPr>
        <p:txBody>
          <a:bodyPr>
            <a:spAutoFit/>
          </a:bodyPr>
          <a:lstStyle/>
          <a:p>
            <a:pPr algn="ctr">
              <a:spcBef>
                <a:spcPct val="50000"/>
              </a:spcBef>
              <a:defRPr/>
            </a:pPr>
            <a:endParaRPr lang="en-US" sz="4000" dirty="0">
              <a:solidFill>
                <a:srgbClr val="CC0099"/>
              </a:solidFill>
              <a:effectLst>
                <a:outerShdw blurRad="38100" dist="38100" dir="2700000" algn="tl">
                  <a:srgbClr val="000000"/>
                </a:outerShdw>
              </a:effectLst>
              <a:latin typeface="Times New Roman" pitchFamily="18" charset="0"/>
            </a:endParaRPr>
          </a:p>
        </p:txBody>
      </p:sp>
      <p:sp>
        <p:nvSpPr>
          <p:cNvPr id="8196" name="Text Box 3"/>
          <p:cNvSpPr txBox="1">
            <a:spLocks noChangeArrowheads="1"/>
          </p:cNvSpPr>
          <p:nvPr/>
        </p:nvSpPr>
        <p:spPr bwMode="auto">
          <a:xfrm>
            <a:off x="755650" y="1484313"/>
            <a:ext cx="7561263" cy="701675"/>
          </a:xfrm>
          <a:prstGeom prst="rect">
            <a:avLst/>
          </a:prstGeom>
          <a:noFill/>
          <a:ln w="9525">
            <a:noFill/>
            <a:miter lim="800000"/>
            <a:headEnd/>
            <a:tailEnd/>
          </a:ln>
        </p:spPr>
        <p:txBody>
          <a:bodyPr>
            <a:spAutoFit/>
          </a:bodyPr>
          <a:lstStyle/>
          <a:p>
            <a:pPr>
              <a:spcBef>
                <a:spcPct val="50000"/>
              </a:spcBef>
            </a:pPr>
            <a:endParaRPr lang="en-US" sz="4000" dirty="0">
              <a:solidFill>
                <a:schemeClr val="tx1"/>
              </a:solidFill>
              <a:latin typeface="Times New Roman" pitchFamily="18" charset="0"/>
            </a:endParaRPr>
          </a:p>
        </p:txBody>
      </p:sp>
      <p:sp>
        <p:nvSpPr>
          <p:cNvPr id="8197" name="AutoShape 5">
            <a:hlinkClick r:id="rId4" action="ppaction://hlinksldjump" highlightClick="1"/>
          </p:cNvPr>
          <p:cNvSpPr>
            <a:spLocks noChangeArrowheads="1"/>
          </p:cNvSpPr>
          <p:nvPr/>
        </p:nvSpPr>
        <p:spPr bwMode="auto">
          <a:xfrm>
            <a:off x="7669213" y="5949950"/>
            <a:ext cx="1077912" cy="649288"/>
          </a:xfrm>
          <a:prstGeom prst="actionButtonHome">
            <a:avLst/>
          </a:prstGeom>
          <a:solidFill>
            <a:srgbClr val="FFFFFF"/>
          </a:solidFill>
          <a:ln w="22225">
            <a:solidFill>
              <a:schemeClr val="bg1"/>
            </a:solidFill>
            <a:miter lim="800000"/>
            <a:headEnd/>
            <a:tailEnd/>
          </a:ln>
        </p:spPr>
        <p:txBody>
          <a:bodyPr wrap="none" anchor="ctr"/>
          <a:lstStyle/>
          <a:p>
            <a:endParaRPr lang="en-US" dirty="0"/>
          </a:p>
        </p:txBody>
      </p:sp>
      <p:sp>
        <p:nvSpPr>
          <p:cNvPr id="8198" name="Text Box 7"/>
          <p:cNvSpPr txBox="1">
            <a:spLocks noChangeArrowheads="1"/>
          </p:cNvSpPr>
          <p:nvPr/>
        </p:nvSpPr>
        <p:spPr bwMode="auto">
          <a:xfrm>
            <a:off x="1187450" y="3789363"/>
            <a:ext cx="7056438" cy="1644650"/>
          </a:xfrm>
          <a:prstGeom prst="rect">
            <a:avLst/>
          </a:prstGeom>
          <a:noFill/>
          <a:ln w="57150" algn="ctr">
            <a:solidFill>
              <a:schemeClr val="bg1"/>
            </a:solidFill>
            <a:miter lim="800000"/>
            <a:headEnd/>
            <a:tailEnd/>
          </a:ln>
        </p:spPr>
        <p:txBody>
          <a:bodyPr/>
          <a:lstStyle/>
          <a:p>
            <a:pPr algn="ctr">
              <a:spcBef>
                <a:spcPct val="50000"/>
              </a:spcBef>
            </a:pPr>
            <a:endParaRPr lang="en-US" sz="2400" dirty="0">
              <a:solidFill>
                <a:schemeClr val="tx1"/>
              </a:solidFill>
              <a:latin typeface="Palatino Linotype" pitchFamily="18" charset="0"/>
            </a:endParaRPr>
          </a:p>
        </p:txBody>
      </p:sp>
      <p:sp>
        <p:nvSpPr>
          <p:cNvPr id="8199" name="Text Box 8"/>
          <p:cNvSpPr txBox="1">
            <a:spLocks noChangeArrowheads="1"/>
          </p:cNvSpPr>
          <p:nvPr/>
        </p:nvSpPr>
        <p:spPr bwMode="auto">
          <a:xfrm>
            <a:off x="1619250" y="3778294"/>
            <a:ext cx="6553200" cy="1461939"/>
          </a:xfrm>
          <a:prstGeom prst="rect">
            <a:avLst/>
          </a:prstGeom>
          <a:noFill/>
          <a:ln w="25400" algn="ctr">
            <a:noFill/>
            <a:miter lim="800000"/>
            <a:headEnd/>
            <a:tailEnd/>
          </a:ln>
        </p:spPr>
        <p:txBody>
          <a:bodyPr>
            <a:spAutoFit/>
          </a:bodyPr>
          <a:lstStyle/>
          <a:p>
            <a:pPr algn="ctr">
              <a:spcBef>
                <a:spcPct val="50000"/>
              </a:spcBef>
            </a:pPr>
            <a:r>
              <a:rPr lang="en-US" sz="4400" b="1" dirty="0">
                <a:solidFill>
                  <a:schemeClr val="tx1"/>
                </a:solidFill>
              </a:rPr>
              <a:t>$100,000</a:t>
            </a:r>
          </a:p>
          <a:p>
            <a:pPr algn="ctr">
              <a:spcBef>
                <a:spcPct val="50000"/>
              </a:spcBef>
            </a:pPr>
            <a:r>
              <a:rPr lang="en-US" sz="1800" b="1" dirty="0" smtClean="0">
                <a:solidFill>
                  <a:schemeClr val="tx1"/>
                </a:solidFill>
              </a:rPr>
              <a:t>_________ is the single most important determinant of wound infection</a:t>
            </a:r>
            <a:endParaRPr lang="en-US" sz="1800" b="1" dirty="0">
              <a:solidFill>
                <a:schemeClr val="tx1"/>
              </a:solidFill>
            </a:endParaRPr>
          </a:p>
        </p:txBody>
      </p:sp>
      <p:pic>
        <p:nvPicPr>
          <p:cNvPr id="10" name="dond-bigthink.wav">
            <a:hlinkClick r:id="" action="ppaction://media"/>
          </p:cNvPr>
          <p:cNvPicPr>
            <a:picLocks noRot="1" noChangeAspect="1"/>
          </p:cNvPicPr>
          <p:nvPr>
            <a:wavAudioFile r:embed="rId1" name="dond-bigthink.wav"/>
          </p:nvPr>
        </p:nvPicPr>
        <p:blipFill>
          <a:blip r:embed="rId5" cstate="print"/>
          <a:srcRect/>
          <a:stretch>
            <a:fillRect/>
          </a:stretch>
        </p:blipFill>
        <p:spPr bwMode="auto">
          <a:xfrm>
            <a:off x="9324975" y="6553200"/>
            <a:ext cx="304800" cy="304800"/>
          </a:xfrm>
          <a:prstGeom prst="rect">
            <a:avLst/>
          </a:prstGeom>
          <a:noFill/>
          <a:ln w="9525">
            <a:noFill/>
            <a:miter lim="800000"/>
            <a:headEnd/>
            <a:tailEnd/>
          </a:ln>
        </p:spPr>
      </p:pic>
      <p:pic>
        <p:nvPicPr>
          <p:cNvPr id="9"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841481" y="310803"/>
            <a:ext cx="907232" cy="11735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29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10"/>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13" descr="http://4.bp.blogspot.com/_hJAdOXPQY_k/TOVo_jnu-AI/AAAAAAAAAdc/284rtX4YVKk/s1600/dond_thebanker.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165890" name="Text Box 2"/>
          <p:cNvSpPr txBox="1">
            <a:spLocks noChangeArrowheads="1"/>
          </p:cNvSpPr>
          <p:nvPr/>
        </p:nvSpPr>
        <p:spPr bwMode="auto">
          <a:xfrm>
            <a:off x="900113" y="333375"/>
            <a:ext cx="7127875" cy="701675"/>
          </a:xfrm>
          <a:prstGeom prst="rect">
            <a:avLst/>
          </a:prstGeom>
          <a:noFill/>
          <a:ln w="9525">
            <a:noFill/>
            <a:miter lim="800000"/>
            <a:headEnd/>
            <a:tailEnd/>
          </a:ln>
          <a:effectLst/>
        </p:spPr>
        <p:txBody>
          <a:bodyPr>
            <a:spAutoFit/>
          </a:bodyPr>
          <a:lstStyle/>
          <a:p>
            <a:pPr algn="ctr">
              <a:spcBef>
                <a:spcPct val="50000"/>
              </a:spcBef>
              <a:defRPr/>
            </a:pPr>
            <a:endParaRPr lang="en-US" sz="4000" dirty="0">
              <a:solidFill>
                <a:srgbClr val="CC0099"/>
              </a:solidFill>
              <a:effectLst>
                <a:outerShdw blurRad="38100" dist="38100" dir="2700000" algn="tl">
                  <a:srgbClr val="000000"/>
                </a:outerShdw>
              </a:effectLst>
              <a:latin typeface="Times New Roman" pitchFamily="18" charset="0"/>
            </a:endParaRPr>
          </a:p>
        </p:txBody>
      </p:sp>
      <p:sp>
        <p:nvSpPr>
          <p:cNvPr id="9220" name="Text Box 3"/>
          <p:cNvSpPr txBox="1">
            <a:spLocks noChangeArrowheads="1"/>
          </p:cNvSpPr>
          <p:nvPr/>
        </p:nvSpPr>
        <p:spPr bwMode="auto">
          <a:xfrm>
            <a:off x="755650" y="1484313"/>
            <a:ext cx="7561263" cy="701675"/>
          </a:xfrm>
          <a:prstGeom prst="rect">
            <a:avLst/>
          </a:prstGeom>
          <a:noFill/>
          <a:ln w="9525">
            <a:noFill/>
            <a:miter lim="800000"/>
            <a:headEnd/>
            <a:tailEnd/>
          </a:ln>
        </p:spPr>
        <p:txBody>
          <a:bodyPr>
            <a:spAutoFit/>
          </a:bodyPr>
          <a:lstStyle/>
          <a:p>
            <a:pPr>
              <a:spcBef>
                <a:spcPct val="50000"/>
              </a:spcBef>
            </a:pPr>
            <a:endParaRPr lang="en-US" sz="4000" dirty="0">
              <a:solidFill>
                <a:schemeClr val="tx1"/>
              </a:solidFill>
              <a:latin typeface="Times New Roman" pitchFamily="18" charset="0"/>
            </a:endParaRPr>
          </a:p>
        </p:txBody>
      </p:sp>
      <p:sp>
        <p:nvSpPr>
          <p:cNvPr id="9221" name="AutoShape 5">
            <a:hlinkClick r:id="rId4" action="ppaction://hlinksldjump" highlightClick="1"/>
          </p:cNvPr>
          <p:cNvSpPr>
            <a:spLocks noChangeArrowheads="1"/>
          </p:cNvSpPr>
          <p:nvPr/>
        </p:nvSpPr>
        <p:spPr bwMode="auto">
          <a:xfrm>
            <a:off x="7669213" y="5949950"/>
            <a:ext cx="1077912" cy="649288"/>
          </a:xfrm>
          <a:prstGeom prst="actionButtonHome">
            <a:avLst/>
          </a:prstGeom>
          <a:solidFill>
            <a:srgbClr val="FFFFFF"/>
          </a:solidFill>
          <a:ln w="22225">
            <a:solidFill>
              <a:schemeClr val="bg1"/>
            </a:solidFill>
            <a:miter lim="800000"/>
            <a:headEnd/>
            <a:tailEnd/>
          </a:ln>
        </p:spPr>
        <p:txBody>
          <a:bodyPr wrap="none" anchor="ctr"/>
          <a:lstStyle/>
          <a:p>
            <a:endParaRPr lang="en-US" dirty="0"/>
          </a:p>
        </p:txBody>
      </p:sp>
      <p:sp>
        <p:nvSpPr>
          <p:cNvPr id="9222" name="Text Box 7"/>
          <p:cNvSpPr txBox="1">
            <a:spLocks noChangeArrowheads="1"/>
          </p:cNvSpPr>
          <p:nvPr/>
        </p:nvSpPr>
        <p:spPr bwMode="auto">
          <a:xfrm>
            <a:off x="1187450" y="3789363"/>
            <a:ext cx="7056438" cy="1644650"/>
          </a:xfrm>
          <a:prstGeom prst="rect">
            <a:avLst/>
          </a:prstGeom>
          <a:noFill/>
          <a:ln w="57150" algn="ctr">
            <a:solidFill>
              <a:schemeClr val="bg1"/>
            </a:solidFill>
            <a:miter lim="800000"/>
            <a:headEnd/>
            <a:tailEnd/>
          </a:ln>
        </p:spPr>
        <p:txBody>
          <a:bodyPr/>
          <a:lstStyle/>
          <a:p>
            <a:pPr algn="ctr">
              <a:spcBef>
                <a:spcPct val="50000"/>
              </a:spcBef>
            </a:pPr>
            <a:endParaRPr lang="en-US" sz="2400" dirty="0">
              <a:solidFill>
                <a:schemeClr val="tx1"/>
              </a:solidFill>
              <a:latin typeface="Palatino Linotype" pitchFamily="18" charset="0"/>
            </a:endParaRPr>
          </a:p>
        </p:txBody>
      </p:sp>
      <p:sp>
        <p:nvSpPr>
          <p:cNvPr id="9223" name="Text Box 8"/>
          <p:cNvSpPr txBox="1">
            <a:spLocks noChangeArrowheads="1"/>
          </p:cNvSpPr>
          <p:nvPr/>
        </p:nvSpPr>
        <p:spPr bwMode="auto">
          <a:xfrm>
            <a:off x="1187450" y="3783013"/>
            <a:ext cx="7056438" cy="1338828"/>
          </a:xfrm>
          <a:prstGeom prst="rect">
            <a:avLst/>
          </a:prstGeom>
          <a:noFill/>
          <a:ln w="25400" algn="ctr">
            <a:noFill/>
            <a:miter lim="800000"/>
            <a:headEnd/>
            <a:tailEnd/>
          </a:ln>
        </p:spPr>
        <p:txBody>
          <a:bodyPr>
            <a:spAutoFit/>
          </a:bodyPr>
          <a:lstStyle/>
          <a:p>
            <a:pPr algn="ctr">
              <a:spcBef>
                <a:spcPct val="50000"/>
              </a:spcBef>
            </a:pPr>
            <a:r>
              <a:rPr lang="en-US" sz="5400" b="1" dirty="0">
                <a:solidFill>
                  <a:schemeClr val="tx1"/>
                </a:solidFill>
              </a:rPr>
              <a:t>$500,000</a:t>
            </a:r>
          </a:p>
          <a:p>
            <a:pPr algn="ctr">
              <a:spcBef>
                <a:spcPct val="50000"/>
              </a:spcBef>
            </a:pPr>
            <a:r>
              <a:rPr lang="en-US" sz="1800" b="1" dirty="0" smtClean="0">
                <a:solidFill>
                  <a:schemeClr val="tx1"/>
                </a:solidFill>
              </a:rPr>
              <a:t>What are the four levels of bacterial burden in wounds</a:t>
            </a:r>
            <a:endParaRPr lang="en-US" sz="1800" b="1" dirty="0">
              <a:solidFill>
                <a:schemeClr val="tx1"/>
              </a:solidFill>
            </a:endParaRPr>
          </a:p>
        </p:txBody>
      </p:sp>
      <p:pic>
        <p:nvPicPr>
          <p:cNvPr id="9" name="dond-bigthink.wav">
            <a:hlinkClick r:id="" action="ppaction://media"/>
          </p:cNvPr>
          <p:cNvPicPr>
            <a:picLocks noRot="1" noChangeAspect="1"/>
          </p:cNvPicPr>
          <p:nvPr>
            <a:wavAudioFile r:embed="rId1" name="dond-bigthink.wav"/>
          </p:nvPr>
        </p:nvPicPr>
        <p:blipFill>
          <a:blip r:embed="rId5" cstate="print"/>
          <a:srcRect/>
          <a:stretch>
            <a:fillRect/>
          </a:stretch>
        </p:blipFill>
        <p:spPr bwMode="auto">
          <a:xfrm>
            <a:off x="9324975" y="6553200"/>
            <a:ext cx="304800" cy="304800"/>
          </a:xfrm>
          <a:prstGeom prst="rect">
            <a:avLst/>
          </a:prstGeom>
          <a:noFill/>
          <a:ln w="9525">
            <a:noFill/>
            <a:miter lim="800000"/>
            <a:headEnd/>
            <a:tailEnd/>
          </a:ln>
        </p:spPr>
      </p:pic>
      <p:pic>
        <p:nvPicPr>
          <p:cNvPr id="10"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841481" y="310803"/>
            <a:ext cx="907232" cy="11735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29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9"/>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13" descr="http://4.bp.blogspot.com/_hJAdOXPQY_k/TOVo_jnu-AI/AAAAAAAAAdc/284rtX4YVKk/s1600/dond_thebanker.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166914" name="Text Box 2"/>
          <p:cNvSpPr txBox="1">
            <a:spLocks noChangeArrowheads="1"/>
          </p:cNvSpPr>
          <p:nvPr/>
        </p:nvSpPr>
        <p:spPr bwMode="auto">
          <a:xfrm>
            <a:off x="900113" y="333375"/>
            <a:ext cx="7127875" cy="701675"/>
          </a:xfrm>
          <a:prstGeom prst="rect">
            <a:avLst/>
          </a:prstGeom>
          <a:noFill/>
          <a:ln w="9525">
            <a:noFill/>
            <a:miter lim="800000"/>
            <a:headEnd/>
            <a:tailEnd/>
          </a:ln>
          <a:effectLst/>
        </p:spPr>
        <p:txBody>
          <a:bodyPr>
            <a:spAutoFit/>
          </a:bodyPr>
          <a:lstStyle/>
          <a:p>
            <a:pPr algn="ctr">
              <a:spcBef>
                <a:spcPct val="50000"/>
              </a:spcBef>
              <a:defRPr/>
            </a:pPr>
            <a:endParaRPr lang="en-US" sz="4000" dirty="0">
              <a:solidFill>
                <a:srgbClr val="CC0099"/>
              </a:solidFill>
              <a:effectLst>
                <a:outerShdw blurRad="38100" dist="38100" dir="2700000" algn="tl">
                  <a:srgbClr val="000000"/>
                </a:outerShdw>
              </a:effectLst>
              <a:latin typeface="Times New Roman" pitchFamily="18" charset="0"/>
            </a:endParaRPr>
          </a:p>
        </p:txBody>
      </p:sp>
      <p:sp>
        <p:nvSpPr>
          <p:cNvPr id="10244" name="Text Box 3"/>
          <p:cNvSpPr txBox="1">
            <a:spLocks noChangeArrowheads="1"/>
          </p:cNvSpPr>
          <p:nvPr/>
        </p:nvSpPr>
        <p:spPr bwMode="auto">
          <a:xfrm>
            <a:off x="755650" y="1484313"/>
            <a:ext cx="7561263" cy="701675"/>
          </a:xfrm>
          <a:prstGeom prst="rect">
            <a:avLst/>
          </a:prstGeom>
          <a:noFill/>
          <a:ln w="9525">
            <a:noFill/>
            <a:miter lim="800000"/>
            <a:headEnd/>
            <a:tailEnd/>
          </a:ln>
        </p:spPr>
        <p:txBody>
          <a:bodyPr>
            <a:spAutoFit/>
          </a:bodyPr>
          <a:lstStyle/>
          <a:p>
            <a:pPr>
              <a:spcBef>
                <a:spcPct val="50000"/>
              </a:spcBef>
            </a:pPr>
            <a:endParaRPr lang="en-US" sz="4000" dirty="0">
              <a:solidFill>
                <a:schemeClr val="tx1"/>
              </a:solidFill>
              <a:latin typeface="Times New Roman" pitchFamily="18" charset="0"/>
            </a:endParaRPr>
          </a:p>
        </p:txBody>
      </p:sp>
      <p:sp>
        <p:nvSpPr>
          <p:cNvPr id="10245" name="AutoShape 5">
            <a:hlinkClick r:id="rId3" action="ppaction://hlinksldjump" highlightClick="1"/>
          </p:cNvPr>
          <p:cNvSpPr>
            <a:spLocks noChangeArrowheads="1"/>
          </p:cNvSpPr>
          <p:nvPr/>
        </p:nvSpPr>
        <p:spPr bwMode="auto">
          <a:xfrm>
            <a:off x="7669213" y="5949950"/>
            <a:ext cx="1077912" cy="649288"/>
          </a:xfrm>
          <a:prstGeom prst="actionButtonHome">
            <a:avLst/>
          </a:prstGeom>
          <a:solidFill>
            <a:srgbClr val="FFFFFF"/>
          </a:solidFill>
          <a:ln w="22225">
            <a:solidFill>
              <a:schemeClr val="bg1"/>
            </a:solidFill>
            <a:miter lim="800000"/>
            <a:headEnd/>
            <a:tailEnd/>
          </a:ln>
        </p:spPr>
        <p:txBody>
          <a:bodyPr wrap="none" anchor="ctr"/>
          <a:lstStyle/>
          <a:p>
            <a:endParaRPr lang="en-US" dirty="0"/>
          </a:p>
        </p:txBody>
      </p:sp>
      <p:sp>
        <p:nvSpPr>
          <p:cNvPr id="10246" name="Text Box 7"/>
          <p:cNvSpPr txBox="1">
            <a:spLocks noChangeArrowheads="1"/>
          </p:cNvSpPr>
          <p:nvPr/>
        </p:nvSpPr>
        <p:spPr bwMode="auto">
          <a:xfrm>
            <a:off x="1187450" y="3789362"/>
            <a:ext cx="7056438" cy="2015901"/>
          </a:xfrm>
          <a:prstGeom prst="rect">
            <a:avLst/>
          </a:prstGeom>
          <a:noFill/>
          <a:ln w="57150" algn="ctr">
            <a:solidFill>
              <a:schemeClr val="bg1"/>
            </a:solidFill>
            <a:miter lim="800000"/>
            <a:headEnd/>
            <a:tailEnd/>
          </a:ln>
        </p:spPr>
        <p:txBody>
          <a:bodyPr/>
          <a:lstStyle/>
          <a:p>
            <a:pPr algn="ctr">
              <a:spcBef>
                <a:spcPct val="50000"/>
              </a:spcBef>
            </a:pPr>
            <a:endParaRPr lang="en-US" sz="2400" dirty="0">
              <a:solidFill>
                <a:schemeClr val="tx1"/>
              </a:solidFill>
              <a:latin typeface="Palatino Linotype" pitchFamily="18" charset="0"/>
            </a:endParaRPr>
          </a:p>
        </p:txBody>
      </p:sp>
      <p:sp>
        <p:nvSpPr>
          <p:cNvPr id="10247" name="Text Box 8"/>
          <p:cNvSpPr txBox="1">
            <a:spLocks noChangeArrowheads="1"/>
          </p:cNvSpPr>
          <p:nvPr/>
        </p:nvSpPr>
        <p:spPr bwMode="auto">
          <a:xfrm>
            <a:off x="1172532" y="3797038"/>
            <a:ext cx="7054850" cy="2000548"/>
          </a:xfrm>
          <a:prstGeom prst="rect">
            <a:avLst/>
          </a:prstGeom>
          <a:noFill/>
          <a:ln w="25400" algn="ctr">
            <a:noFill/>
            <a:miter lim="800000"/>
            <a:headEnd/>
            <a:tailEnd/>
          </a:ln>
        </p:spPr>
        <p:txBody>
          <a:bodyPr>
            <a:spAutoFit/>
          </a:bodyPr>
          <a:lstStyle/>
          <a:p>
            <a:pPr algn="ctr">
              <a:spcBef>
                <a:spcPct val="50000"/>
              </a:spcBef>
            </a:pPr>
            <a:r>
              <a:rPr lang="en-US" sz="5400" b="1" dirty="0">
                <a:solidFill>
                  <a:schemeClr val="tx1"/>
                </a:solidFill>
              </a:rPr>
              <a:t>$ </a:t>
            </a:r>
            <a:r>
              <a:rPr lang="en-US" sz="5400" b="1" dirty="0" smtClean="0">
                <a:solidFill>
                  <a:schemeClr val="tx1"/>
                </a:solidFill>
              </a:rPr>
              <a:t>5</a:t>
            </a:r>
          </a:p>
          <a:p>
            <a:pPr algn="ctr">
              <a:spcBef>
                <a:spcPct val="50000"/>
              </a:spcBef>
            </a:pPr>
            <a:r>
              <a:rPr lang="en-US" sz="2000" b="1" dirty="0" smtClean="0">
                <a:solidFill>
                  <a:schemeClr val="tx1"/>
                </a:solidFill>
              </a:rPr>
              <a:t>Wounds that are __________ have non-proliferating bacteria on the wound surface, no host injury     and no signs of immune response</a:t>
            </a:r>
            <a:endParaRPr lang="en-US" sz="2000" b="1" dirty="0">
              <a:solidFill>
                <a:schemeClr val="tx1"/>
              </a:solidFill>
            </a:endParaRPr>
          </a:p>
        </p:txBody>
      </p:sp>
      <p:pic>
        <p:nvPicPr>
          <p:cNvPr id="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41481" y="310803"/>
            <a:ext cx="907232" cy="11735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spd="slow">
    <p:random/>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13" descr="http://4.bp.blogspot.com/_hJAdOXPQY_k/TOVo_jnu-AI/AAAAAAAAAdc/284rtX4YVKk/s1600/dond_thebanker.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167938" name="Text Box 2"/>
          <p:cNvSpPr txBox="1">
            <a:spLocks noChangeArrowheads="1"/>
          </p:cNvSpPr>
          <p:nvPr/>
        </p:nvSpPr>
        <p:spPr bwMode="auto">
          <a:xfrm>
            <a:off x="900113" y="333375"/>
            <a:ext cx="7127875" cy="701675"/>
          </a:xfrm>
          <a:prstGeom prst="rect">
            <a:avLst/>
          </a:prstGeom>
          <a:noFill/>
          <a:ln w="9525">
            <a:noFill/>
            <a:miter lim="800000"/>
            <a:headEnd/>
            <a:tailEnd/>
          </a:ln>
          <a:effectLst/>
        </p:spPr>
        <p:txBody>
          <a:bodyPr>
            <a:spAutoFit/>
          </a:bodyPr>
          <a:lstStyle/>
          <a:p>
            <a:pPr algn="ctr">
              <a:spcBef>
                <a:spcPct val="50000"/>
              </a:spcBef>
              <a:defRPr/>
            </a:pPr>
            <a:endParaRPr lang="en-US" sz="4000" dirty="0">
              <a:solidFill>
                <a:srgbClr val="CC0099"/>
              </a:solidFill>
              <a:effectLst>
                <a:outerShdw blurRad="38100" dist="38100" dir="2700000" algn="tl">
                  <a:srgbClr val="000000"/>
                </a:outerShdw>
              </a:effectLst>
              <a:latin typeface="Times New Roman" pitchFamily="18" charset="0"/>
            </a:endParaRPr>
          </a:p>
        </p:txBody>
      </p:sp>
      <p:sp>
        <p:nvSpPr>
          <p:cNvPr id="11268" name="Text Box 3"/>
          <p:cNvSpPr txBox="1">
            <a:spLocks noChangeArrowheads="1"/>
          </p:cNvSpPr>
          <p:nvPr/>
        </p:nvSpPr>
        <p:spPr bwMode="auto">
          <a:xfrm>
            <a:off x="755650" y="1484313"/>
            <a:ext cx="7561263" cy="701675"/>
          </a:xfrm>
          <a:prstGeom prst="rect">
            <a:avLst/>
          </a:prstGeom>
          <a:noFill/>
          <a:ln w="9525">
            <a:noFill/>
            <a:miter lim="800000"/>
            <a:headEnd/>
            <a:tailEnd/>
          </a:ln>
        </p:spPr>
        <p:txBody>
          <a:bodyPr>
            <a:spAutoFit/>
          </a:bodyPr>
          <a:lstStyle/>
          <a:p>
            <a:pPr>
              <a:spcBef>
                <a:spcPct val="50000"/>
              </a:spcBef>
            </a:pPr>
            <a:endParaRPr lang="en-US" sz="4000" dirty="0">
              <a:solidFill>
                <a:schemeClr val="tx1"/>
              </a:solidFill>
              <a:latin typeface="Times New Roman" pitchFamily="18" charset="0"/>
            </a:endParaRPr>
          </a:p>
        </p:txBody>
      </p:sp>
      <p:sp>
        <p:nvSpPr>
          <p:cNvPr id="11269" name="AutoShape 5">
            <a:hlinkClick r:id="rId4" action="ppaction://hlinksldjump" highlightClick="1"/>
          </p:cNvPr>
          <p:cNvSpPr>
            <a:spLocks noChangeArrowheads="1"/>
          </p:cNvSpPr>
          <p:nvPr/>
        </p:nvSpPr>
        <p:spPr bwMode="auto">
          <a:xfrm>
            <a:off x="7669213" y="5949950"/>
            <a:ext cx="1077912" cy="649288"/>
          </a:xfrm>
          <a:prstGeom prst="actionButtonHome">
            <a:avLst/>
          </a:prstGeom>
          <a:solidFill>
            <a:srgbClr val="FFFFFF"/>
          </a:solidFill>
          <a:ln w="22225">
            <a:solidFill>
              <a:schemeClr val="bg1"/>
            </a:solidFill>
            <a:miter lim="800000"/>
            <a:headEnd/>
            <a:tailEnd/>
          </a:ln>
        </p:spPr>
        <p:txBody>
          <a:bodyPr wrap="none" anchor="ctr"/>
          <a:lstStyle/>
          <a:p>
            <a:endParaRPr lang="en-US" dirty="0"/>
          </a:p>
        </p:txBody>
      </p:sp>
      <p:sp>
        <p:nvSpPr>
          <p:cNvPr id="11270" name="Text Box 7"/>
          <p:cNvSpPr txBox="1">
            <a:spLocks noChangeArrowheads="1"/>
          </p:cNvSpPr>
          <p:nvPr/>
        </p:nvSpPr>
        <p:spPr bwMode="auto">
          <a:xfrm>
            <a:off x="1187450" y="3789362"/>
            <a:ext cx="7056438" cy="1799877"/>
          </a:xfrm>
          <a:prstGeom prst="rect">
            <a:avLst/>
          </a:prstGeom>
          <a:noFill/>
          <a:ln w="57150" algn="ctr">
            <a:solidFill>
              <a:schemeClr val="bg1"/>
            </a:solidFill>
            <a:miter lim="800000"/>
            <a:headEnd/>
            <a:tailEnd/>
          </a:ln>
        </p:spPr>
        <p:txBody>
          <a:bodyPr/>
          <a:lstStyle/>
          <a:p>
            <a:pPr algn="ctr">
              <a:spcBef>
                <a:spcPct val="50000"/>
              </a:spcBef>
            </a:pPr>
            <a:endParaRPr lang="en-US" sz="2400" dirty="0">
              <a:solidFill>
                <a:schemeClr val="tx1"/>
              </a:solidFill>
              <a:latin typeface="Palatino Linotype" pitchFamily="18" charset="0"/>
            </a:endParaRPr>
          </a:p>
        </p:txBody>
      </p:sp>
      <p:sp>
        <p:nvSpPr>
          <p:cNvPr id="11271" name="Text Box 8"/>
          <p:cNvSpPr txBox="1">
            <a:spLocks noChangeArrowheads="1"/>
          </p:cNvSpPr>
          <p:nvPr/>
        </p:nvSpPr>
        <p:spPr bwMode="auto">
          <a:xfrm>
            <a:off x="1151731" y="3765970"/>
            <a:ext cx="7056438" cy="1846659"/>
          </a:xfrm>
          <a:prstGeom prst="rect">
            <a:avLst/>
          </a:prstGeom>
          <a:noFill/>
          <a:ln w="25400" algn="ctr">
            <a:noFill/>
            <a:miter lim="800000"/>
            <a:headEnd/>
            <a:tailEnd/>
          </a:ln>
        </p:spPr>
        <p:txBody>
          <a:bodyPr>
            <a:spAutoFit/>
          </a:bodyPr>
          <a:lstStyle/>
          <a:p>
            <a:pPr algn="ctr">
              <a:spcBef>
                <a:spcPct val="50000"/>
              </a:spcBef>
            </a:pPr>
            <a:r>
              <a:rPr lang="en-US" sz="5400" b="1" dirty="0">
                <a:solidFill>
                  <a:schemeClr val="tx1"/>
                </a:solidFill>
              </a:rPr>
              <a:t>$1,000,000</a:t>
            </a:r>
            <a:endParaRPr lang="en-US" sz="2000" b="1" dirty="0">
              <a:solidFill>
                <a:schemeClr val="tx1"/>
              </a:solidFill>
            </a:endParaRPr>
          </a:p>
          <a:p>
            <a:pPr algn="ctr">
              <a:spcBef>
                <a:spcPct val="50000"/>
              </a:spcBef>
            </a:pPr>
            <a:r>
              <a:rPr lang="en-US" sz="2000" b="1" dirty="0" smtClean="0">
                <a:solidFill>
                  <a:schemeClr val="tx1"/>
                </a:solidFill>
              </a:rPr>
              <a:t>The presence of how many different bacterial </a:t>
            </a:r>
          </a:p>
          <a:p>
            <a:pPr algn="ctr">
              <a:spcBef>
                <a:spcPct val="50000"/>
              </a:spcBef>
            </a:pPr>
            <a:r>
              <a:rPr lang="en-US" sz="2000" b="1" dirty="0" smtClean="0">
                <a:solidFill>
                  <a:schemeClr val="tx1"/>
                </a:solidFill>
              </a:rPr>
              <a:t>groups will result in delayed healing?</a:t>
            </a:r>
            <a:endParaRPr lang="en-US" sz="2000" b="1" dirty="0">
              <a:solidFill>
                <a:schemeClr val="tx1"/>
              </a:solidFill>
            </a:endParaRPr>
          </a:p>
        </p:txBody>
      </p:sp>
      <p:pic>
        <p:nvPicPr>
          <p:cNvPr id="10" name="dond-bigthink.wav">
            <a:hlinkClick r:id="" action="ppaction://media"/>
          </p:cNvPr>
          <p:cNvPicPr>
            <a:picLocks noRot="1" noChangeAspect="1"/>
          </p:cNvPicPr>
          <p:nvPr>
            <a:wavAudioFile r:embed="rId1" name="dond-bigthink.wav"/>
          </p:nvPr>
        </p:nvPicPr>
        <p:blipFill>
          <a:blip r:embed="rId5" cstate="print"/>
          <a:srcRect/>
          <a:stretch>
            <a:fillRect/>
          </a:stretch>
        </p:blipFill>
        <p:spPr bwMode="auto">
          <a:xfrm>
            <a:off x="9324975" y="6553200"/>
            <a:ext cx="304800" cy="304800"/>
          </a:xfrm>
          <a:prstGeom prst="rect">
            <a:avLst/>
          </a:prstGeom>
          <a:noFill/>
          <a:ln w="9525">
            <a:noFill/>
            <a:miter lim="800000"/>
            <a:headEnd/>
            <a:tailEnd/>
          </a:ln>
        </p:spPr>
      </p:pic>
      <p:pic>
        <p:nvPicPr>
          <p:cNvPr id="9"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841481" y="310803"/>
            <a:ext cx="907232" cy="11735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29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10"/>
                </p:tgtEl>
              </p:cMediaNode>
            </p:audio>
          </p:childTnLst>
        </p:cTn>
      </p:par>
    </p:tnLst>
  </p:timing>
</p:sld>
</file>

<file path=ppt/theme/theme1.xml><?xml version="1.0" encoding="utf-8"?>
<a:theme xmlns:a="http://schemas.openxmlformats.org/drawingml/2006/main" name="Default Design">
  <a:themeElements>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FFFFFF"/>
      </a:folHlink>
    </a:clrScheme>
    <a:fontScheme name="Default Design">
      <a:majorFont>
        <a:latin typeface="Gulim"/>
        <a:ea typeface="Gulim"/>
        <a:cs typeface=""/>
      </a:majorFont>
      <a:minorFont>
        <a:latin typeface="Gulim"/>
        <a:ea typeface="Gulim"/>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25400" cap="flat" cmpd="sng" algn="ctr">
          <a:solidFill>
            <a:srgbClr val="000000"/>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l" defTabSz="914400" rtl="0" eaLnBrk="1" fontAlgn="base" latinLnBrk="1" hangingPunct="1">
          <a:lnSpc>
            <a:spcPct val="100000"/>
          </a:lnSpc>
          <a:spcBef>
            <a:spcPct val="0"/>
          </a:spcBef>
          <a:spcAft>
            <a:spcPct val="0"/>
          </a:spcAft>
          <a:buClrTx/>
          <a:buSzTx/>
          <a:buFontTx/>
          <a:buNone/>
          <a:tabLst/>
          <a:defRPr kumimoji="1" lang="ko-KR" altLang="en-US" sz="1600" b="0" i="0" u="none" strike="noStrike" cap="none" normalizeH="0" baseline="0" smtClean="0">
            <a:ln>
              <a:noFill/>
            </a:ln>
            <a:solidFill>
              <a:srgbClr val="000000"/>
            </a:solidFill>
            <a:effectLst/>
            <a:latin typeface="Arial Black" pitchFamily="34" charset="0"/>
            <a:ea typeface="Gulim" pitchFamily="34" charset="-127"/>
          </a:defRPr>
        </a:defPPr>
      </a:lstStyle>
    </a:spDef>
    <a:lnDef>
      <a:spPr bwMode="auto">
        <a:xfrm>
          <a:off x="0" y="0"/>
          <a:ext cx="1" cy="1"/>
        </a:xfrm>
        <a:custGeom>
          <a:avLst/>
          <a:gdLst/>
          <a:ahLst/>
          <a:cxnLst/>
          <a:rect l="0" t="0" r="0" b="0"/>
          <a:pathLst/>
        </a:custGeom>
        <a:solidFill>
          <a:srgbClr val="C0C0C0"/>
        </a:solidFill>
        <a:ln w="25400" cap="flat" cmpd="sng" algn="ctr">
          <a:solidFill>
            <a:srgbClr val="000000"/>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l" defTabSz="914400" rtl="0" eaLnBrk="1" fontAlgn="base" latinLnBrk="1" hangingPunct="1">
          <a:lnSpc>
            <a:spcPct val="100000"/>
          </a:lnSpc>
          <a:spcBef>
            <a:spcPct val="0"/>
          </a:spcBef>
          <a:spcAft>
            <a:spcPct val="0"/>
          </a:spcAft>
          <a:buClrTx/>
          <a:buSzTx/>
          <a:buFontTx/>
          <a:buNone/>
          <a:tabLst/>
          <a:defRPr kumimoji="1" lang="ko-KR" altLang="en-US" sz="1600" b="0" i="0" u="none" strike="noStrike" cap="none" normalizeH="0" baseline="0" smtClean="0">
            <a:ln>
              <a:noFill/>
            </a:ln>
            <a:solidFill>
              <a:srgbClr val="000000"/>
            </a:solidFill>
            <a:effectLst/>
            <a:latin typeface="Arial Black" pitchFamily="34" charset="0"/>
            <a:ea typeface="Gulim" pitchFamily="34" charset="-127"/>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FFFFFF"/>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ompetition">
  <a:themeElements>
    <a:clrScheme name="Competition 2">
      <a:dk1>
        <a:srgbClr val="800000"/>
      </a:dk1>
      <a:lt1>
        <a:srgbClr val="FFFFFF"/>
      </a:lt1>
      <a:dk2>
        <a:srgbClr val="FF9900"/>
      </a:dk2>
      <a:lt2>
        <a:srgbClr val="FFFF99"/>
      </a:lt2>
      <a:accent1>
        <a:srgbClr val="FF5050"/>
      </a:accent1>
      <a:accent2>
        <a:srgbClr val="CC3300"/>
      </a:accent2>
      <a:accent3>
        <a:srgbClr val="FFCAAA"/>
      </a:accent3>
      <a:accent4>
        <a:srgbClr val="DADADA"/>
      </a:accent4>
      <a:accent5>
        <a:srgbClr val="FFB3B3"/>
      </a:accent5>
      <a:accent6>
        <a:srgbClr val="B92D00"/>
      </a:accent6>
      <a:hlink>
        <a:srgbClr val="FFFF99"/>
      </a:hlink>
      <a:folHlink>
        <a:srgbClr val="FFCC00"/>
      </a:folHlink>
    </a:clrScheme>
    <a:fontScheme name="Competition">
      <a:majorFont>
        <a:latin typeface="Arial"/>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25400" cap="flat" cmpd="sng" algn="ctr">
          <a:solidFill>
            <a:srgbClr val="000000"/>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l" defTabSz="914400" rtl="0" eaLnBrk="1" fontAlgn="base" latinLnBrk="1" hangingPunct="1">
          <a:lnSpc>
            <a:spcPct val="100000"/>
          </a:lnSpc>
          <a:spcBef>
            <a:spcPct val="0"/>
          </a:spcBef>
          <a:spcAft>
            <a:spcPct val="0"/>
          </a:spcAft>
          <a:buClrTx/>
          <a:buSzTx/>
          <a:buFontTx/>
          <a:buNone/>
          <a:tabLst/>
          <a:defRPr kumimoji="1" lang="ko-KR" altLang="en-US" sz="1600" b="0" i="0" u="none" strike="noStrike" cap="none" normalizeH="0" baseline="0" smtClean="0">
            <a:ln>
              <a:noFill/>
            </a:ln>
            <a:solidFill>
              <a:srgbClr val="000000"/>
            </a:solidFill>
            <a:effectLst/>
            <a:latin typeface="Arial Black" pitchFamily="34" charset="0"/>
            <a:ea typeface="Gulim" pitchFamily="34" charset="-127"/>
          </a:defRPr>
        </a:defPPr>
      </a:lstStyle>
    </a:spDef>
    <a:lnDef>
      <a:spPr bwMode="auto">
        <a:xfrm>
          <a:off x="0" y="0"/>
          <a:ext cx="1" cy="1"/>
        </a:xfrm>
        <a:custGeom>
          <a:avLst/>
          <a:gdLst/>
          <a:ahLst/>
          <a:cxnLst/>
          <a:rect l="0" t="0" r="0" b="0"/>
          <a:pathLst/>
        </a:custGeom>
        <a:solidFill>
          <a:srgbClr val="C0C0C0"/>
        </a:solidFill>
        <a:ln w="25400" cap="flat" cmpd="sng" algn="ctr">
          <a:solidFill>
            <a:srgbClr val="000000"/>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l" defTabSz="914400" rtl="0" eaLnBrk="1" fontAlgn="base" latinLnBrk="1" hangingPunct="1">
          <a:lnSpc>
            <a:spcPct val="100000"/>
          </a:lnSpc>
          <a:spcBef>
            <a:spcPct val="0"/>
          </a:spcBef>
          <a:spcAft>
            <a:spcPct val="0"/>
          </a:spcAft>
          <a:buClrTx/>
          <a:buSzTx/>
          <a:buFontTx/>
          <a:buNone/>
          <a:tabLst/>
          <a:defRPr kumimoji="1" lang="ko-KR" altLang="en-US" sz="1600" b="0" i="0" u="none" strike="noStrike" cap="none" normalizeH="0" baseline="0" smtClean="0">
            <a:ln>
              <a:noFill/>
            </a:ln>
            <a:solidFill>
              <a:srgbClr val="000000"/>
            </a:solidFill>
            <a:effectLst/>
            <a:latin typeface="Arial Black" pitchFamily="34" charset="0"/>
            <a:ea typeface="Gulim" pitchFamily="34" charset="-127"/>
          </a:defRPr>
        </a:defPPr>
      </a:lstStyle>
    </a:lnDef>
  </a:objectDefaults>
  <a:extraClrSchemeLst>
    <a:extraClrScheme>
      <a:clrScheme name="Competition 1">
        <a:dk1>
          <a:srgbClr val="5C1F00"/>
        </a:dk1>
        <a:lt1>
          <a:srgbClr val="FFFFFF"/>
        </a:lt1>
        <a:dk2>
          <a:srgbClr val="990000"/>
        </a:dk2>
        <a:lt2>
          <a:srgbClr val="FFF9BB"/>
        </a:lt2>
        <a:accent1>
          <a:srgbClr val="FF3300"/>
        </a:accent1>
        <a:accent2>
          <a:srgbClr val="B86D52"/>
        </a:accent2>
        <a:accent3>
          <a:srgbClr val="CAAAAA"/>
        </a:accent3>
        <a:accent4>
          <a:srgbClr val="DADADA"/>
        </a:accent4>
        <a:accent5>
          <a:srgbClr val="FFADAA"/>
        </a:accent5>
        <a:accent6>
          <a:srgbClr val="A66249"/>
        </a:accent6>
        <a:hlink>
          <a:srgbClr val="FF9900"/>
        </a:hlink>
        <a:folHlink>
          <a:srgbClr val="FFCC66"/>
        </a:folHlink>
      </a:clrScheme>
      <a:clrMap bg1="dk2" tx1="lt1" bg2="dk1" tx2="lt2" accent1="accent1" accent2="accent2" accent3="accent3" accent4="accent4" accent5="accent5" accent6="accent6" hlink="hlink" folHlink="folHlink"/>
    </a:extraClrScheme>
    <a:extraClrScheme>
      <a:clrScheme name="Competition 2">
        <a:dk1>
          <a:srgbClr val="800000"/>
        </a:dk1>
        <a:lt1>
          <a:srgbClr val="FFFFFF"/>
        </a:lt1>
        <a:dk2>
          <a:srgbClr val="FF9900"/>
        </a:dk2>
        <a:lt2>
          <a:srgbClr val="FFFF99"/>
        </a:lt2>
        <a:accent1>
          <a:srgbClr val="FF5050"/>
        </a:accent1>
        <a:accent2>
          <a:srgbClr val="CC3300"/>
        </a:accent2>
        <a:accent3>
          <a:srgbClr val="FFCAAA"/>
        </a:accent3>
        <a:accent4>
          <a:srgbClr val="DADADA"/>
        </a:accent4>
        <a:accent5>
          <a:srgbClr val="FFB3B3"/>
        </a:accent5>
        <a:accent6>
          <a:srgbClr val="B92D00"/>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Competition 3">
        <a:dk1>
          <a:srgbClr val="2A5400"/>
        </a:dk1>
        <a:lt1>
          <a:srgbClr val="FFFFFF"/>
        </a:lt1>
        <a:dk2>
          <a:srgbClr val="4A9400"/>
        </a:dk2>
        <a:lt2>
          <a:srgbClr val="F3F2D9"/>
        </a:lt2>
        <a:accent1>
          <a:srgbClr val="99CC00"/>
        </a:accent1>
        <a:accent2>
          <a:srgbClr val="6B4A39"/>
        </a:accent2>
        <a:accent3>
          <a:srgbClr val="B1C8AA"/>
        </a:accent3>
        <a:accent4>
          <a:srgbClr val="DADADA"/>
        </a:accent4>
        <a:accent5>
          <a:srgbClr val="CAE2AA"/>
        </a:accent5>
        <a:accent6>
          <a:srgbClr val="604233"/>
        </a:accent6>
        <a:hlink>
          <a:srgbClr val="E2BC5E"/>
        </a:hlink>
        <a:folHlink>
          <a:srgbClr val="AB7F6B"/>
        </a:folHlink>
      </a:clrScheme>
      <a:clrMap bg1="dk2" tx1="lt1" bg2="dk1" tx2="lt2" accent1="accent1" accent2="accent2" accent3="accent3" accent4="accent4" accent5="accent5" accent6="accent6" hlink="hlink" folHlink="folHlink"/>
    </a:extraClrScheme>
    <a:extraClrScheme>
      <a:clrScheme name="Competition 4">
        <a:dk1>
          <a:srgbClr val="005A58"/>
        </a:dk1>
        <a:lt1>
          <a:srgbClr val="FFFFFF"/>
        </a:lt1>
        <a:dk2>
          <a:srgbClr val="009E9A"/>
        </a:dk2>
        <a:lt2>
          <a:srgbClr val="C5EBE4"/>
        </a:lt2>
        <a:accent1>
          <a:srgbClr val="0099CC"/>
        </a:accent1>
        <a:accent2>
          <a:srgbClr val="339933"/>
        </a:accent2>
        <a:accent3>
          <a:srgbClr val="AACCCA"/>
        </a:accent3>
        <a:accent4>
          <a:srgbClr val="DADADA"/>
        </a:accent4>
        <a:accent5>
          <a:srgbClr val="AACAE2"/>
        </a:accent5>
        <a:accent6>
          <a:srgbClr val="2D8A2D"/>
        </a:accent6>
        <a:hlink>
          <a:srgbClr val="00FF99"/>
        </a:hlink>
        <a:folHlink>
          <a:srgbClr val="4CD2D2"/>
        </a:folHlink>
      </a:clrScheme>
      <a:clrMap bg1="dk2" tx1="lt1" bg2="dk1" tx2="lt2" accent1="accent1" accent2="accent2" accent3="accent3" accent4="accent4" accent5="accent5" accent6="accent6" hlink="hlink" folHlink="folHlink"/>
    </a:extraClrScheme>
    <a:extraClrScheme>
      <a:clrScheme name="Competition 5">
        <a:dk1>
          <a:srgbClr val="000070"/>
        </a:dk1>
        <a:lt1>
          <a:srgbClr val="FFFFFF"/>
        </a:lt1>
        <a:dk2>
          <a:srgbClr val="0000FF"/>
        </a:dk2>
        <a:lt2>
          <a:srgbClr val="C5C5FF"/>
        </a:lt2>
        <a:accent1>
          <a:srgbClr val="0099FF"/>
        </a:accent1>
        <a:accent2>
          <a:srgbClr val="7883B4"/>
        </a:accent2>
        <a:accent3>
          <a:srgbClr val="AAAAFF"/>
        </a:accent3>
        <a:accent4>
          <a:srgbClr val="DADADA"/>
        </a:accent4>
        <a:accent5>
          <a:srgbClr val="AACAFF"/>
        </a:accent5>
        <a:accent6>
          <a:srgbClr val="6C76A3"/>
        </a:accent6>
        <a:hlink>
          <a:srgbClr val="00FFFF"/>
        </a:hlink>
        <a:folHlink>
          <a:srgbClr val="2DBF68"/>
        </a:folHlink>
      </a:clrScheme>
      <a:clrMap bg1="dk2" tx1="lt1" bg2="dk1" tx2="lt2" accent1="accent1" accent2="accent2" accent3="accent3" accent4="accent4" accent5="accent5" accent6="accent6" hlink="hlink" folHlink="folHlink"/>
    </a:extraClrScheme>
    <a:extraClrScheme>
      <a:clrScheme name="Competition 6">
        <a:dk1>
          <a:srgbClr val="4D4D4D"/>
        </a:dk1>
        <a:lt1>
          <a:srgbClr val="FFFFFF"/>
        </a:lt1>
        <a:dk2>
          <a:srgbClr val="8202E2"/>
        </a:dk2>
        <a:lt2>
          <a:srgbClr val="CCCCFF"/>
        </a:lt2>
        <a:accent1>
          <a:srgbClr val="CC99FF"/>
        </a:accent1>
        <a:accent2>
          <a:srgbClr val="666699"/>
        </a:accent2>
        <a:accent3>
          <a:srgbClr val="C1AAEE"/>
        </a:accent3>
        <a:accent4>
          <a:srgbClr val="DADADA"/>
        </a:accent4>
        <a:accent5>
          <a:srgbClr val="E2CAFF"/>
        </a:accent5>
        <a:accent6>
          <a:srgbClr val="5C5C8A"/>
        </a:accent6>
        <a:hlink>
          <a:srgbClr val="FF7C80"/>
        </a:hlink>
        <a:folHlink>
          <a:srgbClr val="FF5050"/>
        </a:folHlink>
      </a:clrScheme>
      <a:clrMap bg1="dk2" tx1="lt1" bg2="dk1" tx2="lt2" accent1="accent1" accent2="accent2" accent3="accent3" accent4="accent4" accent5="accent5" accent6="accent6" hlink="hlink" folHlink="folHlink"/>
    </a:extraClrScheme>
    <a:extraClrScheme>
      <a:clrScheme name="Competition 7">
        <a:dk1>
          <a:srgbClr val="575863"/>
        </a:dk1>
        <a:lt1>
          <a:srgbClr val="FFFFFF"/>
        </a:lt1>
        <a:dk2>
          <a:srgbClr val="818982"/>
        </a:dk2>
        <a:lt2>
          <a:srgbClr val="EAEAEA"/>
        </a:lt2>
        <a:accent1>
          <a:srgbClr val="CC6600"/>
        </a:accent1>
        <a:accent2>
          <a:srgbClr val="A4A686"/>
        </a:accent2>
        <a:accent3>
          <a:srgbClr val="C1C4C1"/>
        </a:accent3>
        <a:accent4>
          <a:srgbClr val="DADADA"/>
        </a:accent4>
        <a:accent5>
          <a:srgbClr val="E2B8AA"/>
        </a:accent5>
        <a:accent6>
          <a:srgbClr val="949679"/>
        </a:accent6>
        <a:hlink>
          <a:srgbClr val="CCCC00"/>
        </a:hlink>
        <a:folHlink>
          <a:srgbClr val="CC9900"/>
        </a:folHlink>
      </a:clrScheme>
      <a:clrMap bg1="dk2" tx1="lt1" bg2="dk1" tx2="lt2" accent1="accent1" accent2="accent2" accent3="accent3" accent4="accent4" accent5="accent5" accent6="accent6" hlink="hlink" folHlink="folHlink"/>
    </a:extraClrScheme>
    <a:extraClrScheme>
      <a:clrScheme name="Competition 8">
        <a:dk1>
          <a:srgbClr val="000000"/>
        </a:dk1>
        <a:lt1>
          <a:srgbClr val="FFFFFF"/>
        </a:lt1>
        <a:dk2>
          <a:srgbClr val="000000"/>
        </a:dk2>
        <a:lt2>
          <a:srgbClr val="CDCDCD"/>
        </a:lt2>
        <a:accent1>
          <a:srgbClr val="CDD9F7"/>
        </a:accent1>
        <a:accent2>
          <a:srgbClr val="99FF33"/>
        </a:accent2>
        <a:accent3>
          <a:srgbClr val="FFFFFF"/>
        </a:accent3>
        <a:accent4>
          <a:srgbClr val="000000"/>
        </a:accent4>
        <a:accent5>
          <a:srgbClr val="E3E9FA"/>
        </a:accent5>
        <a:accent6>
          <a:srgbClr val="8AE72D"/>
        </a:accent6>
        <a:hlink>
          <a:srgbClr val="0033CC"/>
        </a:hlink>
        <a:folHlink>
          <a:srgbClr val="6699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1716</TotalTime>
  <Words>601</Words>
  <Application>Microsoft Office PowerPoint</Application>
  <PresentationFormat>On-screen Show (4:3)</PresentationFormat>
  <Paragraphs>145</Paragraphs>
  <Slides>30</Slides>
  <Notes>0</Notes>
  <HiddenSlides>0</HiddenSlides>
  <MMClips>24</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30</vt:i4>
      </vt:variant>
    </vt:vector>
  </HeadingPairs>
  <TitlesOfParts>
    <vt:vector size="41" baseType="lpstr">
      <vt:lpstr>Gulim</vt:lpstr>
      <vt:lpstr>Arial</vt:lpstr>
      <vt:lpstr>Arial Black</vt:lpstr>
      <vt:lpstr>Impact</vt:lpstr>
      <vt:lpstr>Palatino Linotype</vt:lpstr>
      <vt:lpstr>Staccato222 BT</vt:lpstr>
      <vt:lpstr>Times New Roman</vt:lpstr>
      <vt:lpstr>Verdana</vt:lpstr>
      <vt:lpstr>Wingdings</vt:lpstr>
      <vt:lpstr>Default Design</vt:lpstr>
      <vt:lpstr>Competition</vt:lpstr>
      <vt:lpstr>PowerPoint Presentation</vt:lpstr>
      <vt:lpstr>GAME RULES   Each player must pick a number.  They must be able to answer the question correctly to get the dollar or check amount.  Each player takes turns picking boxes, adding their amounts as they go.  The player with the greatest total at the end, is the winner!  On the Money Game board click the speaker on the  right hand side to play the music.  When the game is over click on the GOLD speaker on the top of the $$$$ Deal or No Deal $$$ Words.  Teacher Instructions are found on slide # 33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none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Deal or No Deal Game</dc:title>
  <dc:creator>Mark</dc:creator>
  <cp:lastModifiedBy>Amy Robb</cp:lastModifiedBy>
  <cp:revision>121</cp:revision>
  <dcterms:created xsi:type="dcterms:W3CDTF">2005-10-10T10:12:48Z</dcterms:created>
  <dcterms:modified xsi:type="dcterms:W3CDTF">2015-05-21T18:07:20Z</dcterms:modified>
</cp:coreProperties>
</file>